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7772400" cx="100584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448">
          <p15:clr>
            <a:srgbClr val="747775"/>
          </p15:clr>
        </p15:guide>
        <p15:guide id="2" pos="3168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448" orient="horz"/>
        <p:guide pos="316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1053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121053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8562cf240f_0_144:notes"/>
          <p:cNvSpPr/>
          <p:nvPr>
            <p:ph idx="2" type="sldImg"/>
          </p:nvPr>
        </p:nvSpPr>
        <p:spPr>
          <a:xfrm>
            <a:off x="121053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8562cf240f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8562cf240f_0_0:notes"/>
          <p:cNvSpPr/>
          <p:nvPr>
            <p:ph idx="2" type="sldImg"/>
          </p:nvPr>
        </p:nvSpPr>
        <p:spPr>
          <a:xfrm>
            <a:off x="121053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8562cf240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7a0ff5e085_0_28:notes"/>
          <p:cNvSpPr/>
          <p:nvPr>
            <p:ph idx="2" type="sldImg"/>
          </p:nvPr>
        </p:nvSpPr>
        <p:spPr>
          <a:xfrm>
            <a:off x="1210535" y="685800"/>
            <a:ext cx="4437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7a0ff5e085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42879" y="1125136"/>
            <a:ext cx="9372600" cy="3101700"/>
          </a:xfrm>
          <a:prstGeom prst="rect">
            <a:avLst/>
          </a:prstGeom>
        </p:spPr>
        <p:txBody>
          <a:bodyPr anchorCtr="0" anchor="b" bIns="113100" lIns="113100" spcFirstLastPara="1" rIns="113100" wrap="square" tIns="113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33"/>
              <a:buNone/>
              <a:defRPr sz="6432"/>
            </a:lvl1pPr>
            <a:lvl2pPr lvl="1" algn="ctr">
              <a:spcBef>
                <a:spcPts val="0"/>
              </a:spcBef>
              <a:spcAft>
                <a:spcPts val="0"/>
              </a:spcAft>
              <a:buSzPts val="6433"/>
              <a:buNone/>
              <a:defRPr sz="6432"/>
            </a:lvl2pPr>
            <a:lvl3pPr lvl="2" algn="ctr">
              <a:spcBef>
                <a:spcPts val="0"/>
              </a:spcBef>
              <a:spcAft>
                <a:spcPts val="0"/>
              </a:spcAft>
              <a:buSzPts val="6433"/>
              <a:buNone/>
              <a:defRPr sz="6432"/>
            </a:lvl3pPr>
            <a:lvl4pPr lvl="3" algn="ctr">
              <a:spcBef>
                <a:spcPts val="0"/>
              </a:spcBef>
              <a:spcAft>
                <a:spcPts val="0"/>
              </a:spcAft>
              <a:buSzPts val="6433"/>
              <a:buNone/>
              <a:defRPr sz="6432"/>
            </a:lvl4pPr>
            <a:lvl5pPr lvl="4" algn="ctr">
              <a:spcBef>
                <a:spcPts val="0"/>
              </a:spcBef>
              <a:spcAft>
                <a:spcPts val="0"/>
              </a:spcAft>
              <a:buSzPts val="6433"/>
              <a:buNone/>
              <a:defRPr sz="6432"/>
            </a:lvl5pPr>
            <a:lvl6pPr lvl="5" algn="ctr">
              <a:spcBef>
                <a:spcPts val="0"/>
              </a:spcBef>
              <a:spcAft>
                <a:spcPts val="0"/>
              </a:spcAft>
              <a:buSzPts val="6433"/>
              <a:buNone/>
              <a:defRPr sz="6432"/>
            </a:lvl6pPr>
            <a:lvl7pPr lvl="6" algn="ctr">
              <a:spcBef>
                <a:spcPts val="0"/>
              </a:spcBef>
              <a:spcAft>
                <a:spcPts val="0"/>
              </a:spcAft>
              <a:buSzPts val="6433"/>
              <a:buNone/>
              <a:defRPr sz="6432"/>
            </a:lvl7pPr>
            <a:lvl8pPr lvl="7" algn="ctr">
              <a:spcBef>
                <a:spcPts val="0"/>
              </a:spcBef>
              <a:spcAft>
                <a:spcPts val="0"/>
              </a:spcAft>
              <a:buSzPts val="6433"/>
              <a:buNone/>
              <a:defRPr sz="6432"/>
            </a:lvl8pPr>
            <a:lvl9pPr lvl="8" algn="ctr">
              <a:spcBef>
                <a:spcPts val="0"/>
              </a:spcBef>
              <a:spcAft>
                <a:spcPts val="0"/>
              </a:spcAft>
              <a:buSzPts val="6433"/>
              <a:buNone/>
              <a:defRPr sz="6432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42870" y="4282678"/>
            <a:ext cx="9372600" cy="11976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42870" y="1671478"/>
            <a:ext cx="9372600" cy="2967000"/>
          </a:xfrm>
          <a:prstGeom prst="rect">
            <a:avLst/>
          </a:prstGeom>
        </p:spPr>
        <p:txBody>
          <a:bodyPr anchorCtr="0" anchor="b" bIns="113100" lIns="113100" spcFirstLastPara="1" rIns="113100" wrap="square" tIns="113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844"/>
              <a:buNone/>
              <a:defRPr sz="14844"/>
            </a:lvl1pPr>
            <a:lvl2pPr lvl="1" algn="ctr">
              <a:spcBef>
                <a:spcPts val="0"/>
              </a:spcBef>
              <a:spcAft>
                <a:spcPts val="0"/>
              </a:spcAft>
              <a:buSzPts val="14844"/>
              <a:buNone/>
              <a:defRPr sz="14844"/>
            </a:lvl2pPr>
            <a:lvl3pPr lvl="2" algn="ctr">
              <a:spcBef>
                <a:spcPts val="0"/>
              </a:spcBef>
              <a:spcAft>
                <a:spcPts val="0"/>
              </a:spcAft>
              <a:buSzPts val="14844"/>
              <a:buNone/>
              <a:defRPr sz="14844"/>
            </a:lvl3pPr>
            <a:lvl4pPr lvl="3" algn="ctr">
              <a:spcBef>
                <a:spcPts val="0"/>
              </a:spcBef>
              <a:spcAft>
                <a:spcPts val="0"/>
              </a:spcAft>
              <a:buSzPts val="14844"/>
              <a:buNone/>
              <a:defRPr sz="14844"/>
            </a:lvl4pPr>
            <a:lvl5pPr lvl="4" algn="ctr">
              <a:spcBef>
                <a:spcPts val="0"/>
              </a:spcBef>
              <a:spcAft>
                <a:spcPts val="0"/>
              </a:spcAft>
              <a:buSzPts val="14844"/>
              <a:buNone/>
              <a:defRPr sz="14844"/>
            </a:lvl5pPr>
            <a:lvl6pPr lvl="5" algn="ctr">
              <a:spcBef>
                <a:spcPts val="0"/>
              </a:spcBef>
              <a:spcAft>
                <a:spcPts val="0"/>
              </a:spcAft>
              <a:buSzPts val="14844"/>
              <a:buNone/>
              <a:defRPr sz="14844"/>
            </a:lvl6pPr>
            <a:lvl7pPr lvl="6" algn="ctr">
              <a:spcBef>
                <a:spcPts val="0"/>
              </a:spcBef>
              <a:spcAft>
                <a:spcPts val="0"/>
              </a:spcAft>
              <a:buSzPts val="14844"/>
              <a:buNone/>
              <a:defRPr sz="14844"/>
            </a:lvl7pPr>
            <a:lvl8pPr lvl="7" algn="ctr">
              <a:spcBef>
                <a:spcPts val="0"/>
              </a:spcBef>
              <a:spcAft>
                <a:spcPts val="0"/>
              </a:spcAft>
              <a:buSzPts val="14844"/>
              <a:buNone/>
              <a:defRPr sz="14844"/>
            </a:lvl8pPr>
            <a:lvl9pPr lvl="8" algn="ctr">
              <a:spcBef>
                <a:spcPts val="0"/>
              </a:spcBef>
              <a:spcAft>
                <a:spcPts val="0"/>
              </a:spcAft>
              <a:buSzPts val="14844"/>
              <a:buNone/>
              <a:defRPr sz="14844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42870" y="4763362"/>
            <a:ext cx="9372600" cy="19656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indent="-369993" lvl="0" marL="457200" algn="ctr">
              <a:spcBef>
                <a:spcPts val="0"/>
              </a:spcBef>
              <a:spcAft>
                <a:spcPts val="0"/>
              </a:spcAft>
              <a:buSzPts val="2227"/>
              <a:buChar char="●"/>
              <a:defRPr sz="2226"/>
            </a:lvl1pPr>
            <a:lvl2pPr indent="-338572" lvl="1" marL="914400" algn="ctr">
              <a:spcBef>
                <a:spcPts val="0"/>
              </a:spcBef>
              <a:spcAft>
                <a:spcPts val="0"/>
              </a:spcAft>
              <a:buSzPts val="1732"/>
              <a:buChar char="○"/>
              <a:defRPr sz="1731"/>
            </a:lvl2pPr>
            <a:lvl3pPr indent="-338572" lvl="2" marL="1371600" algn="ctr">
              <a:spcBef>
                <a:spcPts val="0"/>
              </a:spcBef>
              <a:spcAft>
                <a:spcPts val="0"/>
              </a:spcAft>
              <a:buSzPts val="1732"/>
              <a:buChar char="■"/>
              <a:defRPr sz="1731"/>
            </a:lvl3pPr>
            <a:lvl4pPr indent="-338572" lvl="3" marL="1828800" algn="ctr">
              <a:spcBef>
                <a:spcPts val="0"/>
              </a:spcBef>
              <a:spcAft>
                <a:spcPts val="0"/>
              </a:spcAft>
              <a:buSzPts val="1732"/>
              <a:buChar char="●"/>
              <a:defRPr sz="1731"/>
            </a:lvl4pPr>
            <a:lvl5pPr indent="-338572" lvl="4" marL="2286000" algn="ctr">
              <a:spcBef>
                <a:spcPts val="0"/>
              </a:spcBef>
              <a:spcAft>
                <a:spcPts val="0"/>
              </a:spcAft>
              <a:buSzPts val="1732"/>
              <a:buChar char="○"/>
              <a:defRPr sz="1731"/>
            </a:lvl5pPr>
            <a:lvl6pPr indent="-338572" lvl="5" marL="2743200" algn="ctr">
              <a:spcBef>
                <a:spcPts val="0"/>
              </a:spcBef>
              <a:spcAft>
                <a:spcPts val="0"/>
              </a:spcAft>
              <a:buSzPts val="1732"/>
              <a:buChar char="■"/>
              <a:defRPr sz="1731"/>
            </a:lvl6pPr>
            <a:lvl7pPr indent="-338572" lvl="6" marL="3200400" algn="ctr">
              <a:spcBef>
                <a:spcPts val="0"/>
              </a:spcBef>
              <a:spcAft>
                <a:spcPts val="0"/>
              </a:spcAft>
              <a:buSzPts val="1732"/>
              <a:buChar char="●"/>
              <a:defRPr sz="1731"/>
            </a:lvl7pPr>
            <a:lvl8pPr indent="-338572" lvl="7" marL="3657600" algn="ctr">
              <a:spcBef>
                <a:spcPts val="0"/>
              </a:spcBef>
              <a:spcAft>
                <a:spcPts val="0"/>
              </a:spcAft>
              <a:buSzPts val="1732"/>
              <a:buChar char="○"/>
              <a:defRPr sz="1731"/>
            </a:lvl8pPr>
            <a:lvl9pPr indent="-338572" lvl="8" marL="4114800" algn="ctr">
              <a:spcBef>
                <a:spcPts val="0"/>
              </a:spcBef>
              <a:spcAft>
                <a:spcPts val="0"/>
              </a:spcAft>
              <a:buSzPts val="1732"/>
              <a:buChar char="■"/>
              <a:defRPr sz="1731"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42870" y="3250173"/>
            <a:ext cx="9372600" cy="12720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453"/>
              <a:buNone/>
              <a:defRPr sz="4453"/>
            </a:lvl1pPr>
            <a:lvl2pPr lvl="1" algn="ctr">
              <a:spcBef>
                <a:spcPts val="0"/>
              </a:spcBef>
              <a:spcAft>
                <a:spcPts val="0"/>
              </a:spcAft>
              <a:buSzPts val="4453"/>
              <a:buNone/>
              <a:defRPr sz="4453"/>
            </a:lvl2pPr>
            <a:lvl3pPr lvl="2" algn="ctr">
              <a:spcBef>
                <a:spcPts val="0"/>
              </a:spcBef>
              <a:spcAft>
                <a:spcPts val="0"/>
              </a:spcAft>
              <a:buSzPts val="4453"/>
              <a:buNone/>
              <a:defRPr sz="4453"/>
            </a:lvl3pPr>
            <a:lvl4pPr lvl="3" algn="ctr">
              <a:spcBef>
                <a:spcPts val="0"/>
              </a:spcBef>
              <a:spcAft>
                <a:spcPts val="0"/>
              </a:spcAft>
              <a:buSzPts val="4453"/>
              <a:buNone/>
              <a:defRPr sz="4453"/>
            </a:lvl4pPr>
            <a:lvl5pPr lvl="4" algn="ctr">
              <a:spcBef>
                <a:spcPts val="0"/>
              </a:spcBef>
              <a:spcAft>
                <a:spcPts val="0"/>
              </a:spcAft>
              <a:buSzPts val="4453"/>
              <a:buNone/>
              <a:defRPr sz="4453"/>
            </a:lvl5pPr>
            <a:lvl6pPr lvl="5" algn="ctr">
              <a:spcBef>
                <a:spcPts val="0"/>
              </a:spcBef>
              <a:spcAft>
                <a:spcPts val="0"/>
              </a:spcAft>
              <a:buSzPts val="4453"/>
              <a:buNone/>
              <a:defRPr sz="4453"/>
            </a:lvl6pPr>
            <a:lvl7pPr lvl="6" algn="ctr">
              <a:spcBef>
                <a:spcPts val="0"/>
              </a:spcBef>
              <a:spcAft>
                <a:spcPts val="0"/>
              </a:spcAft>
              <a:buSzPts val="4453"/>
              <a:buNone/>
              <a:defRPr sz="4453"/>
            </a:lvl7pPr>
            <a:lvl8pPr lvl="7" algn="ctr">
              <a:spcBef>
                <a:spcPts val="0"/>
              </a:spcBef>
              <a:spcAft>
                <a:spcPts val="0"/>
              </a:spcAft>
              <a:buSzPts val="4453"/>
              <a:buNone/>
              <a:defRPr sz="4453"/>
            </a:lvl8pPr>
            <a:lvl9pPr lvl="8" algn="ctr">
              <a:spcBef>
                <a:spcPts val="0"/>
              </a:spcBef>
              <a:spcAft>
                <a:spcPts val="0"/>
              </a:spcAft>
              <a:buSzPts val="4453"/>
              <a:buNone/>
              <a:defRPr sz="4453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1pPr>
            <a:lvl2pPr lvl="1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2pPr>
            <a:lvl3pPr lvl="2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3pPr>
            <a:lvl4pPr lvl="3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4pPr>
            <a:lvl5pPr lvl="4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5pPr>
            <a:lvl6pPr lvl="5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6pPr>
            <a:lvl7pPr lvl="6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7pPr>
            <a:lvl8pPr lvl="7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8pPr>
            <a:lvl9pPr lvl="8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42870" y="1741518"/>
            <a:ext cx="9372600" cy="51627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indent="-369993" lvl="0" marL="457200">
              <a:spcBef>
                <a:spcPts val="0"/>
              </a:spcBef>
              <a:spcAft>
                <a:spcPts val="0"/>
              </a:spcAft>
              <a:buSzPts val="2227"/>
              <a:buChar char="●"/>
              <a:defRPr sz="2226"/>
            </a:lvl1pPr>
            <a:lvl2pPr indent="-338572" lvl="1" marL="914400">
              <a:spcBef>
                <a:spcPts val="0"/>
              </a:spcBef>
              <a:spcAft>
                <a:spcPts val="0"/>
              </a:spcAft>
              <a:buSzPts val="1732"/>
              <a:buChar char="○"/>
              <a:defRPr sz="1731"/>
            </a:lvl2pPr>
            <a:lvl3pPr indent="-338572" lvl="2" marL="1371600">
              <a:spcBef>
                <a:spcPts val="0"/>
              </a:spcBef>
              <a:spcAft>
                <a:spcPts val="0"/>
              </a:spcAft>
              <a:buSzPts val="1732"/>
              <a:buChar char="■"/>
              <a:defRPr sz="1731"/>
            </a:lvl3pPr>
            <a:lvl4pPr indent="-338572" lvl="3" marL="1828800">
              <a:spcBef>
                <a:spcPts val="0"/>
              </a:spcBef>
              <a:spcAft>
                <a:spcPts val="0"/>
              </a:spcAft>
              <a:buSzPts val="1732"/>
              <a:buChar char="●"/>
              <a:defRPr sz="1731"/>
            </a:lvl4pPr>
            <a:lvl5pPr indent="-338572" lvl="4" marL="2286000">
              <a:spcBef>
                <a:spcPts val="0"/>
              </a:spcBef>
              <a:spcAft>
                <a:spcPts val="0"/>
              </a:spcAft>
              <a:buSzPts val="1732"/>
              <a:buChar char="○"/>
              <a:defRPr sz="1731"/>
            </a:lvl5pPr>
            <a:lvl6pPr indent="-338572" lvl="5" marL="2743200">
              <a:spcBef>
                <a:spcPts val="0"/>
              </a:spcBef>
              <a:spcAft>
                <a:spcPts val="0"/>
              </a:spcAft>
              <a:buSzPts val="1732"/>
              <a:buChar char="■"/>
              <a:defRPr sz="1731"/>
            </a:lvl6pPr>
            <a:lvl7pPr indent="-338572" lvl="6" marL="3200400">
              <a:spcBef>
                <a:spcPts val="0"/>
              </a:spcBef>
              <a:spcAft>
                <a:spcPts val="0"/>
              </a:spcAft>
              <a:buSzPts val="1732"/>
              <a:buChar char="●"/>
              <a:defRPr sz="1731"/>
            </a:lvl7pPr>
            <a:lvl8pPr indent="-338572" lvl="7" marL="3657600">
              <a:spcBef>
                <a:spcPts val="0"/>
              </a:spcBef>
              <a:spcAft>
                <a:spcPts val="0"/>
              </a:spcAft>
              <a:buSzPts val="1732"/>
              <a:buChar char="○"/>
              <a:defRPr sz="1731"/>
            </a:lvl8pPr>
            <a:lvl9pPr indent="-338572" lvl="8" marL="4114800">
              <a:spcBef>
                <a:spcPts val="0"/>
              </a:spcBef>
              <a:spcAft>
                <a:spcPts val="0"/>
              </a:spcAft>
              <a:buSzPts val="1732"/>
              <a:buChar char="■"/>
              <a:defRPr sz="1731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1pPr>
            <a:lvl2pPr lvl="1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2pPr>
            <a:lvl3pPr lvl="2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3pPr>
            <a:lvl4pPr lvl="3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4pPr>
            <a:lvl5pPr lvl="4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5pPr>
            <a:lvl6pPr lvl="5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6pPr>
            <a:lvl7pPr lvl="6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7pPr>
            <a:lvl8pPr lvl="7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8pPr>
            <a:lvl9pPr lvl="8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42870" y="1741518"/>
            <a:ext cx="4399800" cy="51627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indent="-338572" lvl="0" marL="457200">
              <a:spcBef>
                <a:spcPts val="0"/>
              </a:spcBef>
              <a:spcAft>
                <a:spcPts val="0"/>
              </a:spcAft>
              <a:buSzPts val="1732"/>
              <a:buChar char="●"/>
              <a:defRPr sz="1731"/>
            </a:lvl1pPr>
            <a:lvl2pPr indent="-322861" lvl="1" marL="914400">
              <a:spcBef>
                <a:spcPts val="0"/>
              </a:spcBef>
              <a:spcAft>
                <a:spcPts val="0"/>
              </a:spcAft>
              <a:buSzPts val="1484"/>
              <a:buChar char="○"/>
              <a:defRPr sz="1484"/>
            </a:lvl2pPr>
            <a:lvl3pPr indent="-322861" lvl="2" marL="1371600">
              <a:spcBef>
                <a:spcPts val="0"/>
              </a:spcBef>
              <a:spcAft>
                <a:spcPts val="0"/>
              </a:spcAft>
              <a:buSzPts val="1484"/>
              <a:buChar char="■"/>
              <a:defRPr sz="1484"/>
            </a:lvl3pPr>
            <a:lvl4pPr indent="-322861" lvl="3" marL="1828800">
              <a:spcBef>
                <a:spcPts val="0"/>
              </a:spcBef>
              <a:spcAft>
                <a:spcPts val="0"/>
              </a:spcAft>
              <a:buSzPts val="1484"/>
              <a:buChar char="●"/>
              <a:defRPr sz="1484"/>
            </a:lvl4pPr>
            <a:lvl5pPr indent="-322861" lvl="4" marL="2286000">
              <a:spcBef>
                <a:spcPts val="0"/>
              </a:spcBef>
              <a:spcAft>
                <a:spcPts val="0"/>
              </a:spcAft>
              <a:buSzPts val="1484"/>
              <a:buChar char="○"/>
              <a:defRPr sz="1484"/>
            </a:lvl5pPr>
            <a:lvl6pPr indent="-322861" lvl="5" marL="2743200">
              <a:spcBef>
                <a:spcPts val="0"/>
              </a:spcBef>
              <a:spcAft>
                <a:spcPts val="0"/>
              </a:spcAft>
              <a:buSzPts val="1484"/>
              <a:buChar char="■"/>
              <a:defRPr sz="1484"/>
            </a:lvl6pPr>
            <a:lvl7pPr indent="-322861" lvl="6" marL="3200400">
              <a:spcBef>
                <a:spcPts val="0"/>
              </a:spcBef>
              <a:spcAft>
                <a:spcPts val="0"/>
              </a:spcAft>
              <a:buSzPts val="1484"/>
              <a:buChar char="●"/>
              <a:defRPr sz="1484"/>
            </a:lvl7pPr>
            <a:lvl8pPr indent="-322862" lvl="7" marL="3657600">
              <a:spcBef>
                <a:spcPts val="0"/>
              </a:spcBef>
              <a:spcAft>
                <a:spcPts val="0"/>
              </a:spcAft>
              <a:buSzPts val="1484"/>
              <a:buChar char="○"/>
              <a:defRPr sz="1484"/>
            </a:lvl8pPr>
            <a:lvl9pPr indent="-322862" lvl="8" marL="4114800">
              <a:spcBef>
                <a:spcPts val="0"/>
              </a:spcBef>
              <a:spcAft>
                <a:spcPts val="0"/>
              </a:spcAft>
              <a:buSzPts val="1484"/>
              <a:buChar char="■"/>
              <a:defRPr sz="1484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315640" y="1741518"/>
            <a:ext cx="4399800" cy="51627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indent="-338572" lvl="0" marL="457200">
              <a:spcBef>
                <a:spcPts val="0"/>
              </a:spcBef>
              <a:spcAft>
                <a:spcPts val="0"/>
              </a:spcAft>
              <a:buSzPts val="1732"/>
              <a:buChar char="●"/>
              <a:defRPr sz="1731"/>
            </a:lvl1pPr>
            <a:lvl2pPr indent="-322861" lvl="1" marL="914400">
              <a:spcBef>
                <a:spcPts val="0"/>
              </a:spcBef>
              <a:spcAft>
                <a:spcPts val="0"/>
              </a:spcAft>
              <a:buSzPts val="1484"/>
              <a:buChar char="○"/>
              <a:defRPr sz="1484"/>
            </a:lvl2pPr>
            <a:lvl3pPr indent="-322861" lvl="2" marL="1371600">
              <a:spcBef>
                <a:spcPts val="0"/>
              </a:spcBef>
              <a:spcAft>
                <a:spcPts val="0"/>
              </a:spcAft>
              <a:buSzPts val="1484"/>
              <a:buChar char="■"/>
              <a:defRPr sz="1484"/>
            </a:lvl3pPr>
            <a:lvl4pPr indent="-322861" lvl="3" marL="1828800">
              <a:spcBef>
                <a:spcPts val="0"/>
              </a:spcBef>
              <a:spcAft>
                <a:spcPts val="0"/>
              </a:spcAft>
              <a:buSzPts val="1484"/>
              <a:buChar char="●"/>
              <a:defRPr sz="1484"/>
            </a:lvl4pPr>
            <a:lvl5pPr indent="-322861" lvl="4" marL="2286000">
              <a:spcBef>
                <a:spcPts val="0"/>
              </a:spcBef>
              <a:spcAft>
                <a:spcPts val="0"/>
              </a:spcAft>
              <a:buSzPts val="1484"/>
              <a:buChar char="○"/>
              <a:defRPr sz="1484"/>
            </a:lvl5pPr>
            <a:lvl6pPr indent="-322861" lvl="5" marL="2743200">
              <a:spcBef>
                <a:spcPts val="0"/>
              </a:spcBef>
              <a:spcAft>
                <a:spcPts val="0"/>
              </a:spcAft>
              <a:buSzPts val="1484"/>
              <a:buChar char="■"/>
              <a:defRPr sz="1484"/>
            </a:lvl6pPr>
            <a:lvl7pPr indent="-322861" lvl="6" marL="3200400">
              <a:spcBef>
                <a:spcPts val="0"/>
              </a:spcBef>
              <a:spcAft>
                <a:spcPts val="0"/>
              </a:spcAft>
              <a:buSzPts val="1484"/>
              <a:buChar char="●"/>
              <a:defRPr sz="1484"/>
            </a:lvl7pPr>
            <a:lvl8pPr indent="-322862" lvl="7" marL="3657600">
              <a:spcBef>
                <a:spcPts val="0"/>
              </a:spcBef>
              <a:spcAft>
                <a:spcPts val="0"/>
              </a:spcAft>
              <a:buSzPts val="1484"/>
              <a:buChar char="○"/>
              <a:defRPr sz="1484"/>
            </a:lvl8pPr>
            <a:lvl9pPr indent="-322862" lvl="8" marL="4114800">
              <a:spcBef>
                <a:spcPts val="0"/>
              </a:spcBef>
              <a:spcAft>
                <a:spcPts val="0"/>
              </a:spcAft>
              <a:buSzPts val="1484"/>
              <a:buChar char="■"/>
              <a:defRPr sz="1484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1pPr>
            <a:lvl2pPr lvl="1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2pPr>
            <a:lvl3pPr lvl="2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3pPr>
            <a:lvl4pPr lvl="3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4pPr>
            <a:lvl5pPr lvl="4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5pPr>
            <a:lvl6pPr lvl="5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6pPr>
            <a:lvl7pPr lvl="6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7pPr>
            <a:lvl8pPr lvl="7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8pPr>
            <a:lvl9pPr lvl="8">
              <a:spcBef>
                <a:spcPts val="0"/>
              </a:spcBef>
              <a:spcAft>
                <a:spcPts val="0"/>
              </a:spcAft>
              <a:buSzPts val="3464"/>
              <a:buNone/>
              <a:defRPr sz="3463"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42870" y="839573"/>
            <a:ext cx="3088800" cy="1141800"/>
          </a:xfrm>
          <a:prstGeom prst="rect">
            <a:avLst/>
          </a:prstGeom>
        </p:spPr>
        <p:txBody>
          <a:bodyPr anchorCtr="0" anchor="b" bIns="113100" lIns="113100" spcFirstLastPara="1" rIns="113100" wrap="square" tIns="1131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69"/>
              <a:buNone/>
              <a:defRPr sz="2968"/>
            </a:lvl1pPr>
            <a:lvl2pPr lvl="1">
              <a:spcBef>
                <a:spcPts val="0"/>
              </a:spcBef>
              <a:spcAft>
                <a:spcPts val="0"/>
              </a:spcAft>
              <a:buSzPts val="2969"/>
              <a:buNone/>
              <a:defRPr sz="2968"/>
            </a:lvl2pPr>
            <a:lvl3pPr lvl="2">
              <a:spcBef>
                <a:spcPts val="0"/>
              </a:spcBef>
              <a:spcAft>
                <a:spcPts val="0"/>
              </a:spcAft>
              <a:buSzPts val="2969"/>
              <a:buNone/>
              <a:defRPr sz="2968"/>
            </a:lvl3pPr>
            <a:lvl4pPr lvl="3">
              <a:spcBef>
                <a:spcPts val="0"/>
              </a:spcBef>
              <a:spcAft>
                <a:spcPts val="0"/>
              </a:spcAft>
              <a:buSzPts val="2969"/>
              <a:buNone/>
              <a:defRPr sz="2968"/>
            </a:lvl4pPr>
            <a:lvl5pPr lvl="4">
              <a:spcBef>
                <a:spcPts val="0"/>
              </a:spcBef>
              <a:spcAft>
                <a:spcPts val="0"/>
              </a:spcAft>
              <a:buSzPts val="2969"/>
              <a:buNone/>
              <a:defRPr sz="2968"/>
            </a:lvl5pPr>
            <a:lvl6pPr lvl="5">
              <a:spcBef>
                <a:spcPts val="0"/>
              </a:spcBef>
              <a:spcAft>
                <a:spcPts val="0"/>
              </a:spcAft>
              <a:buSzPts val="2969"/>
              <a:buNone/>
              <a:defRPr sz="2968"/>
            </a:lvl6pPr>
            <a:lvl7pPr lvl="6">
              <a:spcBef>
                <a:spcPts val="0"/>
              </a:spcBef>
              <a:spcAft>
                <a:spcPts val="0"/>
              </a:spcAft>
              <a:buSzPts val="2969"/>
              <a:buNone/>
              <a:defRPr sz="2968"/>
            </a:lvl7pPr>
            <a:lvl8pPr lvl="7">
              <a:spcBef>
                <a:spcPts val="0"/>
              </a:spcBef>
              <a:spcAft>
                <a:spcPts val="0"/>
              </a:spcAft>
              <a:buSzPts val="2969"/>
              <a:buNone/>
              <a:defRPr sz="2968"/>
            </a:lvl8pPr>
            <a:lvl9pPr lvl="8">
              <a:spcBef>
                <a:spcPts val="0"/>
              </a:spcBef>
              <a:spcAft>
                <a:spcPts val="0"/>
              </a:spcAft>
              <a:buSzPts val="2969"/>
              <a:buNone/>
              <a:defRPr sz="2968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42870" y="2099840"/>
            <a:ext cx="3088800" cy="48045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indent="-322861" lvl="0" marL="457200">
              <a:spcBef>
                <a:spcPts val="0"/>
              </a:spcBef>
              <a:spcAft>
                <a:spcPts val="0"/>
              </a:spcAft>
              <a:buSzPts val="1484"/>
              <a:buChar char="●"/>
              <a:defRPr sz="1484"/>
            </a:lvl1pPr>
            <a:lvl2pPr indent="-322861" lvl="1" marL="914400">
              <a:spcBef>
                <a:spcPts val="0"/>
              </a:spcBef>
              <a:spcAft>
                <a:spcPts val="0"/>
              </a:spcAft>
              <a:buSzPts val="1484"/>
              <a:buChar char="○"/>
              <a:defRPr sz="1484"/>
            </a:lvl2pPr>
            <a:lvl3pPr indent="-322861" lvl="2" marL="1371600">
              <a:spcBef>
                <a:spcPts val="0"/>
              </a:spcBef>
              <a:spcAft>
                <a:spcPts val="0"/>
              </a:spcAft>
              <a:buSzPts val="1484"/>
              <a:buChar char="■"/>
              <a:defRPr sz="1484"/>
            </a:lvl3pPr>
            <a:lvl4pPr indent="-322861" lvl="3" marL="1828800">
              <a:spcBef>
                <a:spcPts val="0"/>
              </a:spcBef>
              <a:spcAft>
                <a:spcPts val="0"/>
              </a:spcAft>
              <a:buSzPts val="1484"/>
              <a:buChar char="●"/>
              <a:defRPr sz="1484"/>
            </a:lvl4pPr>
            <a:lvl5pPr indent="-322861" lvl="4" marL="2286000">
              <a:spcBef>
                <a:spcPts val="0"/>
              </a:spcBef>
              <a:spcAft>
                <a:spcPts val="0"/>
              </a:spcAft>
              <a:buSzPts val="1484"/>
              <a:buChar char="○"/>
              <a:defRPr sz="1484"/>
            </a:lvl5pPr>
            <a:lvl6pPr indent="-322861" lvl="5" marL="2743200">
              <a:spcBef>
                <a:spcPts val="0"/>
              </a:spcBef>
              <a:spcAft>
                <a:spcPts val="0"/>
              </a:spcAft>
              <a:buSzPts val="1484"/>
              <a:buChar char="■"/>
              <a:defRPr sz="1484"/>
            </a:lvl6pPr>
            <a:lvl7pPr indent="-322861" lvl="6" marL="3200400">
              <a:spcBef>
                <a:spcPts val="0"/>
              </a:spcBef>
              <a:spcAft>
                <a:spcPts val="0"/>
              </a:spcAft>
              <a:buSzPts val="1484"/>
              <a:buChar char="●"/>
              <a:defRPr sz="1484"/>
            </a:lvl7pPr>
            <a:lvl8pPr indent="-322862" lvl="7" marL="3657600">
              <a:spcBef>
                <a:spcPts val="0"/>
              </a:spcBef>
              <a:spcAft>
                <a:spcPts val="0"/>
              </a:spcAft>
              <a:buSzPts val="1484"/>
              <a:buChar char="○"/>
              <a:defRPr sz="1484"/>
            </a:lvl8pPr>
            <a:lvl9pPr indent="-322862" lvl="8" marL="4114800">
              <a:spcBef>
                <a:spcPts val="0"/>
              </a:spcBef>
              <a:spcAft>
                <a:spcPts val="0"/>
              </a:spcAft>
              <a:buSzPts val="1484"/>
              <a:buChar char="■"/>
              <a:defRPr sz="1484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39275" y="680227"/>
            <a:ext cx="7004700" cy="61818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938"/>
              <a:buNone/>
              <a:defRPr sz="5937"/>
            </a:lvl1pPr>
            <a:lvl2pPr lvl="1">
              <a:spcBef>
                <a:spcPts val="0"/>
              </a:spcBef>
              <a:spcAft>
                <a:spcPts val="0"/>
              </a:spcAft>
              <a:buSzPts val="5938"/>
              <a:buNone/>
              <a:defRPr sz="5937"/>
            </a:lvl2pPr>
            <a:lvl3pPr lvl="2">
              <a:spcBef>
                <a:spcPts val="0"/>
              </a:spcBef>
              <a:spcAft>
                <a:spcPts val="0"/>
              </a:spcAft>
              <a:buSzPts val="5938"/>
              <a:buNone/>
              <a:defRPr sz="5937"/>
            </a:lvl3pPr>
            <a:lvl4pPr lvl="3">
              <a:spcBef>
                <a:spcPts val="0"/>
              </a:spcBef>
              <a:spcAft>
                <a:spcPts val="0"/>
              </a:spcAft>
              <a:buSzPts val="5938"/>
              <a:buNone/>
              <a:defRPr sz="5937"/>
            </a:lvl4pPr>
            <a:lvl5pPr lvl="4">
              <a:spcBef>
                <a:spcPts val="0"/>
              </a:spcBef>
              <a:spcAft>
                <a:spcPts val="0"/>
              </a:spcAft>
              <a:buSzPts val="5938"/>
              <a:buNone/>
              <a:defRPr sz="5937"/>
            </a:lvl5pPr>
            <a:lvl6pPr lvl="5">
              <a:spcBef>
                <a:spcPts val="0"/>
              </a:spcBef>
              <a:spcAft>
                <a:spcPts val="0"/>
              </a:spcAft>
              <a:buSzPts val="5938"/>
              <a:buNone/>
              <a:defRPr sz="5937"/>
            </a:lvl6pPr>
            <a:lvl7pPr lvl="6">
              <a:spcBef>
                <a:spcPts val="0"/>
              </a:spcBef>
              <a:spcAft>
                <a:spcPts val="0"/>
              </a:spcAft>
              <a:buSzPts val="5938"/>
              <a:buNone/>
              <a:defRPr sz="5937"/>
            </a:lvl7pPr>
            <a:lvl8pPr lvl="7">
              <a:spcBef>
                <a:spcPts val="0"/>
              </a:spcBef>
              <a:spcAft>
                <a:spcPts val="0"/>
              </a:spcAft>
              <a:buSzPts val="5938"/>
              <a:buNone/>
              <a:defRPr sz="5937"/>
            </a:lvl8pPr>
            <a:lvl9pPr lvl="8">
              <a:spcBef>
                <a:spcPts val="0"/>
              </a:spcBef>
              <a:spcAft>
                <a:spcPts val="0"/>
              </a:spcAft>
              <a:buSzPts val="5938"/>
              <a:buNone/>
              <a:defRPr sz="5937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029200" y="-189"/>
            <a:ext cx="5029200" cy="7772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92050" y="1863464"/>
            <a:ext cx="4449600" cy="2239800"/>
          </a:xfrm>
          <a:prstGeom prst="rect">
            <a:avLst/>
          </a:prstGeom>
        </p:spPr>
        <p:txBody>
          <a:bodyPr anchorCtr="0" anchor="b" bIns="113100" lIns="113100" spcFirstLastPara="1" rIns="113100" wrap="square" tIns="1131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96"/>
              <a:buNone/>
              <a:defRPr sz="5195"/>
            </a:lvl1pPr>
            <a:lvl2pPr lvl="1" algn="ctr">
              <a:spcBef>
                <a:spcPts val="0"/>
              </a:spcBef>
              <a:spcAft>
                <a:spcPts val="0"/>
              </a:spcAft>
              <a:buSzPts val="5196"/>
              <a:buNone/>
              <a:defRPr sz="5195"/>
            </a:lvl2pPr>
            <a:lvl3pPr lvl="2" algn="ctr">
              <a:spcBef>
                <a:spcPts val="0"/>
              </a:spcBef>
              <a:spcAft>
                <a:spcPts val="0"/>
              </a:spcAft>
              <a:buSzPts val="5196"/>
              <a:buNone/>
              <a:defRPr sz="5195"/>
            </a:lvl3pPr>
            <a:lvl4pPr lvl="3" algn="ctr">
              <a:spcBef>
                <a:spcPts val="0"/>
              </a:spcBef>
              <a:spcAft>
                <a:spcPts val="0"/>
              </a:spcAft>
              <a:buSzPts val="5196"/>
              <a:buNone/>
              <a:defRPr sz="5195"/>
            </a:lvl4pPr>
            <a:lvl5pPr lvl="4" algn="ctr">
              <a:spcBef>
                <a:spcPts val="0"/>
              </a:spcBef>
              <a:spcAft>
                <a:spcPts val="0"/>
              </a:spcAft>
              <a:buSzPts val="5196"/>
              <a:buNone/>
              <a:defRPr sz="5195"/>
            </a:lvl5pPr>
            <a:lvl6pPr lvl="5" algn="ctr">
              <a:spcBef>
                <a:spcPts val="0"/>
              </a:spcBef>
              <a:spcAft>
                <a:spcPts val="0"/>
              </a:spcAft>
              <a:buSzPts val="5196"/>
              <a:buNone/>
              <a:defRPr sz="5195"/>
            </a:lvl6pPr>
            <a:lvl7pPr lvl="6" algn="ctr">
              <a:spcBef>
                <a:spcPts val="0"/>
              </a:spcBef>
              <a:spcAft>
                <a:spcPts val="0"/>
              </a:spcAft>
              <a:buSzPts val="5196"/>
              <a:buNone/>
              <a:defRPr sz="5195"/>
            </a:lvl7pPr>
            <a:lvl8pPr lvl="7" algn="ctr">
              <a:spcBef>
                <a:spcPts val="0"/>
              </a:spcBef>
              <a:spcAft>
                <a:spcPts val="0"/>
              </a:spcAft>
              <a:buSzPts val="5196"/>
              <a:buNone/>
              <a:defRPr sz="5195"/>
            </a:lvl8pPr>
            <a:lvl9pPr lvl="8" algn="ctr">
              <a:spcBef>
                <a:spcPts val="0"/>
              </a:spcBef>
              <a:spcAft>
                <a:spcPts val="0"/>
              </a:spcAft>
              <a:buSzPts val="5196"/>
              <a:buNone/>
              <a:defRPr sz="5195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92050" y="4235758"/>
            <a:ext cx="4449600" cy="1866300"/>
          </a:xfrm>
          <a:prstGeom prst="rect">
            <a:avLst/>
          </a:prstGeom>
        </p:spPr>
        <p:txBody>
          <a:bodyPr anchorCtr="0" anchor="t" bIns="113100" lIns="113100" spcFirstLastPara="1" rIns="113100" wrap="square" tIns="1131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98"/>
              <a:buNone/>
              <a:defRPr sz="2597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98"/>
              <a:buNone/>
              <a:defRPr sz="2597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98"/>
              <a:buNone/>
              <a:defRPr sz="2597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98"/>
              <a:buNone/>
              <a:defRPr sz="2597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98"/>
              <a:buNone/>
              <a:defRPr sz="2597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98"/>
              <a:buNone/>
              <a:defRPr sz="2597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98"/>
              <a:buNone/>
              <a:defRPr sz="2597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98"/>
              <a:buNone/>
              <a:defRPr sz="2597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98"/>
              <a:buNone/>
              <a:defRPr sz="2597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433450" y="1094158"/>
            <a:ext cx="4220700" cy="55836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indent="-369993" lvl="0" marL="457200">
              <a:spcBef>
                <a:spcPts val="0"/>
              </a:spcBef>
              <a:spcAft>
                <a:spcPts val="0"/>
              </a:spcAft>
              <a:buSzPts val="2227"/>
              <a:buChar char="●"/>
              <a:defRPr sz="2226"/>
            </a:lvl1pPr>
            <a:lvl2pPr indent="-338572" lvl="1" marL="914400">
              <a:spcBef>
                <a:spcPts val="0"/>
              </a:spcBef>
              <a:spcAft>
                <a:spcPts val="0"/>
              </a:spcAft>
              <a:buSzPts val="1732"/>
              <a:buChar char="○"/>
              <a:defRPr sz="1731"/>
            </a:lvl2pPr>
            <a:lvl3pPr indent="-338572" lvl="2" marL="1371600">
              <a:spcBef>
                <a:spcPts val="0"/>
              </a:spcBef>
              <a:spcAft>
                <a:spcPts val="0"/>
              </a:spcAft>
              <a:buSzPts val="1732"/>
              <a:buChar char="■"/>
              <a:defRPr sz="1731"/>
            </a:lvl3pPr>
            <a:lvl4pPr indent="-338572" lvl="3" marL="1828800">
              <a:spcBef>
                <a:spcPts val="0"/>
              </a:spcBef>
              <a:spcAft>
                <a:spcPts val="0"/>
              </a:spcAft>
              <a:buSzPts val="1732"/>
              <a:buChar char="●"/>
              <a:defRPr sz="1731"/>
            </a:lvl4pPr>
            <a:lvl5pPr indent="-338572" lvl="4" marL="2286000">
              <a:spcBef>
                <a:spcPts val="0"/>
              </a:spcBef>
              <a:spcAft>
                <a:spcPts val="0"/>
              </a:spcAft>
              <a:buSzPts val="1732"/>
              <a:buChar char="○"/>
              <a:defRPr sz="1731"/>
            </a:lvl5pPr>
            <a:lvl6pPr indent="-338572" lvl="5" marL="2743200">
              <a:spcBef>
                <a:spcPts val="0"/>
              </a:spcBef>
              <a:spcAft>
                <a:spcPts val="0"/>
              </a:spcAft>
              <a:buSzPts val="1732"/>
              <a:buChar char="■"/>
              <a:defRPr sz="1731"/>
            </a:lvl6pPr>
            <a:lvl7pPr indent="-338572" lvl="6" marL="3200400">
              <a:spcBef>
                <a:spcPts val="0"/>
              </a:spcBef>
              <a:spcAft>
                <a:spcPts val="0"/>
              </a:spcAft>
              <a:buSzPts val="1732"/>
              <a:buChar char="●"/>
              <a:defRPr sz="1731"/>
            </a:lvl7pPr>
            <a:lvl8pPr indent="-338572" lvl="7" marL="3657600">
              <a:spcBef>
                <a:spcPts val="0"/>
              </a:spcBef>
              <a:spcAft>
                <a:spcPts val="0"/>
              </a:spcAft>
              <a:buSzPts val="1732"/>
              <a:buChar char="○"/>
              <a:defRPr sz="1731"/>
            </a:lvl8pPr>
            <a:lvl9pPr indent="-338572" lvl="8" marL="4114800">
              <a:spcBef>
                <a:spcPts val="0"/>
              </a:spcBef>
              <a:spcAft>
                <a:spcPts val="0"/>
              </a:spcAft>
              <a:buSzPts val="1732"/>
              <a:buChar char="■"/>
              <a:defRPr sz="1731"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42870" y="6392869"/>
            <a:ext cx="6598800" cy="9144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27"/>
              <a:buNone/>
              <a:defRPr sz="2226"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>
              <a:buNone/>
              <a:defRPr sz="1237"/>
            </a:lvl1pPr>
            <a:lvl2pPr lvl="1">
              <a:buNone/>
              <a:defRPr sz="1237"/>
            </a:lvl2pPr>
            <a:lvl3pPr lvl="2">
              <a:buNone/>
              <a:defRPr sz="1237"/>
            </a:lvl3pPr>
            <a:lvl4pPr lvl="3">
              <a:buNone/>
              <a:defRPr sz="1237"/>
            </a:lvl4pPr>
            <a:lvl5pPr lvl="4">
              <a:buNone/>
              <a:defRPr sz="1237"/>
            </a:lvl5pPr>
            <a:lvl6pPr lvl="5">
              <a:buNone/>
              <a:defRPr sz="1237"/>
            </a:lvl6pPr>
            <a:lvl7pPr lvl="6">
              <a:buNone/>
              <a:defRPr sz="1237"/>
            </a:lvl7pPr>
            <a:lvl8pPr lvl="7">
              <a:buNone/>
              <a:defRPr sz="1237"/>
            </a:lvl8pPr>
            <a:lvl9pPr lvl="8">
              <a:buNone/>
              <a:defRPr sz="1237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42870" y="672482"/>
            <a:ext cx="9372600" cy="8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113100" lIns="113100" spcFirstLastPara="1" rIns="113100" wrap="square" tIns="1131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64"/>
              <a:buNone/>
              <a:defRPr sz="3463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64"/>
              <a:buNone/>
              <a:defRPr sz="3463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64"/>
              <a:buNone/>
              <a:defRPr sz="3463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64"/>
              <a:buNone/>
              <a:defRPr sz="3463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64"/>
              <a:buNone/>
              <a:defRPr sz="3463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64"/>
              <a:buNone/>
              <a:defRPr sz="3463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64"/>
              <a:buNone/>
              <a:defRPr sz="3463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64"/>
              <a:buNone/>
              <a:defRPr sz="3463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64"/>
              <a:buNone/>
              <a:defRPr sz="3463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42870" y="1741518"/>
            <a:ext cx="9372600" cy="51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113100" lIns="113100" spcFirstLastPara="1" rIns="113100" wrap="square" tIns="113100">
            <a:normAutofit/>
          </a:bodyPr>
          <a:lstStyle>
            <a:lvl1pPr indent="-369993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27"/>
              <a:buChar char="●"/>
              <a:defRPr sz="2226">
                <a:solidFill>
                  <a:schemeClr val="dk2"/>
                </a:solidFill>
              </a:defRPr>
            </a:lvl1pPr>
            <a:lvl2pPr indent="-338572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32"/>
              <a:buChar char="○"/>
              <a:defRPr sz="1731">
                <a:solidFill>
                  <a:schemeClr val="dk2"/>
                </a:solidFill>
              </a:defRPr>
            </a:lvl2pPr>
            <a:lvl3pPr indent="-338572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32"/>
              <a:buChar char="■"/>
              <a:defRPr sz="1731">
                <a:solidFill>
                  <a:schemeClr val="dk2"/>
                </a:solidFill>
              </a:defRPr>
            </a:lvl3pPr>
            <a:lvl4pPr indent="-338572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32"/>
              <a:buChar char="●"/>
              <a:defRPr sz="1731">
                <a:solidFill>
                  <a:schemeClr val="dk2"/>
                </a:solidFill>
              </a:defRPr>
            </a:lvl4pPr>
            <a:lvl5pPr indent="-338572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32"/>
              <a:buChar char="○"/>
              <a:defRPr sz="1731">
                <a:solidFill>
                  <a:schemeClr val="dk2"/>
                </a:solidFill>
              </a:defRPr>
            </a:lvl5pPr>
            <a:lvl6pPr indent="-338572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32"/>
              <a:buChar char="■"/>
              <a:defRPr sz="1731">
                <a:solidFill>
                  <a:schemeClr val="dk2"/>
                </a:solidFill>
              </a:defRPr>
            </a:lvl6pPr>
            <a:lvl7pPr indent="-338572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32"/>
              <a:buChar char="●"/>
              <a:defRPr sz="1731">
                <a:solidFill>
                  <a:schemeClr val="dk2"/>
                </a:solidFill>
              </a:defRPr>
            </a:lvl7pPr>
            <a:lvl8pPr indent="-338572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32"/>
              <a:buChar char="○"/>
              <a:defRPr sz="1731">
                <a:solidFill>
                  <a:schemeClr val="dk2"/>
                </a:solidFill>
              </a:defRPr>
            </a:lvl8pPr>
            <a:lvl9pPr indent="-338572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32"/>
              <a:buChar char="■"/>
              <a:defRPr sz="1731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319704" y="7046639"/>
            <a:ext cx="603600" cy="59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3100" lIns="113100" spcFirstLastPara="1" rIns="113100" wrap="square" tIns="113100">
            <a:normAutofit/>
          </a:bodyPr>
          <a:lstStyle>
            <a:lvl1pPr lvl="0" algn="r">
              <a:buNone/>
              <a:defRPr sz="1237">
                <a:solidFill>
                  <a:schemeClr val="dk2"/>
                </a:solidFill>
              </a:defRPr>
            </a:lvl1pPr>
            <a:lvl2pPr lvl="1" algn="r">
              <a:buNone/>
              <a:defRPr sz="1237">
                <a:solidFill>
                  <a:schemeClr val="dk2"/>
                </a:solidFill>
              </a:defRPr>
            </a:lvl2pPr>
            <a:lvl3pPr lvl="2" algn="r">
              <a:buNone/>
              <a:defRPr sz="1237">
                <a:solidFill>
                  <a:schemeClr val="dk2"/>
                </a:solidFill>
              </a:defRPr>
            </a:lvl3pPr>
            <a:lvl4pPr lvl="3" algn="r">
              <a:buNone/>
              <a:defRPr sz="1237">
                <a:solidFill>
                  <a:schemeClr val="dk2"/>
                </a:solidFill>
              </a:defRPr>
            </a:lvl4pPr>
            <a:lvl5pPr lvl="4" algn="r">
              <a:buNone/>
              <a:defRPr sz="1237">
                <a:solidFill>
                  <a:schemeClr val="dk2"/>
                </a:solidFill>
              </a:defRPr>
            </a:lvl5pPr>
            <a:lvl6pPr lvl="5" algn="r">
              <a:buNone/>
              <a:defRPr sz="1237">
                <a:solidFill>
                  <a:schemeClr val="dk2"/>
                </a:solidFill>
              </a:defRPr>
            </a:lvl6pPr>
            <a:lvl7pPr lvl="6" algn="r">
              <a:buNone/>
              <a:defRPr sz="1237">
                <a:solidFill>
                  <a:schemeClr val="dk2"/>
                </a:solidFill>
              </a:defRPr>
            </a:lvl7pPr>
            <a:lvl8pPr lvl="7" algn="r">
              <a:buNone/>
              <a:defRPr sz="1237">
                <a:solidFill>
                  <a:schemeClr val="dk2"/>
                </a:solidFill>
              </a:defRPr>
            </a:lvl8pPr>
            <a:lvl9pPr lvl="8" algn="r">
              <a:buNone/>
              <a:defRPr sz="1237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Google Shape;54;p13"/>
          <p:cNvCxnSpPr>
            <a:endCxn id="55" idx="0"/>
          </p:cNvCxnSpPr>
          <p:nvPr/>
        </p:nvCxnSpPr>
        <p:spPr>
          <a:xfrm>
            <a:off x="434969" y="990905"/>
            <a:ext cx="5169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" name="Google Shape;56;p13"/>
          <p:cNvSpPr txBox="1"/>
          <p:nvPr/>
        </p:nvSpPr>
        <p:spPr>
          <a:xfrm>
            <a:off x="234075" y="144275"/>
            <a:ext cx="13212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Power into Refrigerator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5573460" y="203901"/>
            <a:ext cx="13212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125 </a:t>
            </a:r>
            <a:r>
              <a:rPr lang="en" sz="1062">
                <a:solidFill>
                  <a:schemeClr val="dk2"/>
                </a:solidFill>
              </a:rPr>
              <a:t>V</a:t>
            </a:r>
            <a:endParaRPr sz="1062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.24 A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5132471" y="1033804"/>
            <a:ext cx="652200" cy="5544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2"/>
              <a:t>Fan</a:t>
            </a:r>
            <a:endParaRPr sz="1652"/>
          </a:p>
        </p:txBody>
      </p:sp>
      <p:sp>
        <p:nvSpPr>
          <p:cNvPr id="59" name="Google Shape;59;p13"/>
          <p:cNvSpPr/>
          <p:nvPr/>
        </p:nvSpPr>
        <p:spPr>
          <a:xfrm>
            <a:off x="831839" y="3322035"/>
            <a:ext cx="1269600" cy="8958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2"/>
              <a:t>Compressor</a:t>
            </a:r>
            <a:endParaRPr sz="1652"/>
          </a:p>
        </p:txBody>
      </p:sp>
      <p:sp>
        <p:nvSpPr>
          <p:cNvPr id="60" name="Google Shape;60;p13"/>
          <p:cNvSpPr txBox="1"/>
          <p:nvPr/>
        </p:nvSpPr>
        <p:spPr>
          <a:xfrm>
            <a:off x="2815011" y="2191760"/>
            <a:ext cx="6522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125 V</a:t>
            </a:r>
            <a:endParaRPr sz="1062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0.9 A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6885473" y="2383600"/>
            <a:ext cx="1524000" cy="34884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2"/>
              <a:t>ESP32</a:t>
            </a:r>
            <a:endParaRPr sz="1652"/>
          </a:p>
        </p:txBody>
      </p:sp>
      <p:sp>
        <p:nvSpPr>
          <p:cNvPr id="62" name="Google Shape;62;p13"/>
          <p:cNvSpPr/>
          <p:nvPr/>
        </p:nvSpPr>
        <p:spPr>
          <a:xfrm>
            <a:off x="5765050" y="6619900"/>
            <a:ext cx="1701000" cy="594900"/>
          </a:xfrm>
          <a:prstGeom prst="rect">
            <a:avLst/>
          </a:prstGeom>
          <a:solidFill>
            <a:schemeClr val="lt2"/>
          </a:solidFill>
          <a:ln cap="flat" cmpd="sng" w="120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5775" lIns="115775" spcFirstLastPara="1" rIns="115775" wrap="square" tIns="115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72"/>
          </a:p>
        </p:txBody>
      </p:sp>
      <p:sp>
        <p:nvSpPr>
          <p:cNvPr id="63" name="Google Shape;63;p13"/>
          <p:cNvSpPr txBox="1"/>
          <p:nvPr/>
        </p:nvSpPr>
        <p:spPr>
          <a:xfrm>
            <a:off x="4932645" y="1933877"/>
            <a:ext cx="697800" cy="2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16">
                <a:solidFill>
                  <a:schemeClr val="dk2"/>
                </a:solidFill>
              </a:rPr>
              <a:t>5V</a:t>
            </a:r>
            <a:endParaRPr sz="1416">
              <a:solidFill>
                <a:schemeClr val="dk2"/>
              </a:solidFill>
            </a:endParaRPr>
          </a:p>
        </p:txBody>
      </p:sp>
      <p:sp>
        <p:nvSpPr>
          <p:cNvPr id="55" name="Google Shape;55;p13"/>
          <p:cNvSpPr/>
          <p:nvPr/>
        </p:nvSpPr>
        <p:spPr>
          <a:xfrm rot="-5400000">
            <a:off x="1011419" y="689255"/>
            <a:ext cx="484200" cy="603300"/>
          </a:xfrm>
          <a:prstGeom prst="trapezoid">
            <a:avLst>
              <a:gd fmla="val 25000" name="adj"/>
            </a:avLst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cxnSp>
        <p:nvCxnSpPr>
          <p:cNvPr id="64" name="Google Shape;64;p13"/>
          <p:cNvCxnSpPr>
            <a:stCxn id="55" idx="2"/>
          </p:cNvCxnSpPr>
          <p:nvPr/>
        </p:nvCxnSpPr>
        <p:spPr>
          <a:xfrm>
            <a:off x="1555169" y="990905"/>
            <a:ext cx="24102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3"/>
          <p:cNvCxnSpPr/>
          <p:nvPr/>
        </p:nvCxnSpPr>
        <p:spPr>
          <a:xfrm>
            <a:off x="1554947" y="1179868"/>
            <a:ext cx="13338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" name="Google Shape;66;p13"/>
          <p:cNvSpPr txBox="1"/>
          <p:nvPr/>
        </p:nvSpPr>
        <p:spPr>
          <a:xfrm>
            <a:off x="1423449" y="243735"/>
            <a:ext cx="18408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24">
                <a:solidFill>
                  <a:schemeClr val="dk2"/>
                </a:solidFill>
              </a:rPr>
              <a:t>125 VAC</a:t>
            </a:r>
            <a:endParaRPr sz="2124">
              <a:solidFill>
                <a:schemeClr val="dk2"/>
              </a:solidFill>
            </a:endParaRPr>
          </a:p>
        </p:txBody>
      </p:sp>
      <p:cxnSp>
        <p:nvCxnSpPr>
          <p:cNvPr id="67" name="Google Shape;67;p13"/>
          <p:cNvCxnSpPr>
            <a:endCxn id="68" idx="0"/>
          </p:cNvCxnSpPr>
          <p:nvPr/>
        </p:nvCxnSpPr>
        <p:spPr>
          <a:xfrm>
            <a:off x="434969" y="1768888"/>
            <a:ext cx="516900" cy="0"/>
          </a:xfrm>
          <a:prstGeom prst="straightConnector1">
            <a:avLst/>
          </a:prstGeom>
          <a:noFill/>
          <a:ln cap="flat" cmpd="sng" w="337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" name="Google Shape;68;p13"/>
          <p:cNvSpPr/>
          <p:nvPr/>
        </p:nvSpPr>
        <p:spPr>
          <a:xfrm rot="-5400000">
            <a:off x="1011419" y="1467238"/>
            <a:ext cx="484200" cy="603300"/>
          </a:xfrm>
          <a:prstGeom prst="trapezoid">
            <a:avLst>
              <a:gd fmla="val 25000" name="adj"/>
            </a:avLst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cxnSp>
        <p:nvCxnSpPr>
          <p:cNvPr id="69" name="Google Shape;69;p13"/>
          <p:cNvCxnSpPr/>
          <p:nvPr/>
        </p:nvCxnSpPr>
        <p:spPr>
          <a:xfrm>
            <a:off x="1555525" y="1611236"/>
            <a:ext cx="3390600" cy="0"/>
          </a:xfrm>
          <a:prstGeom prst="straightConnector1">
            <a:avLst/>
          </a:prstGeom>
          <a:noFill/>
          <a:ln cap="flat" cmpd="sng" w="337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3"/>
          <p:cNvCxnSpPr>
            <a:stCxn id="68" idx="2"/>
          </p:cNvCxnSpPr>
          <p:nvPr/>
        </p:nvCxnSpPr>
        <p:spPr>
          <a:xfrm>
            <a:off x="1555169" y="1768888"/>
            <a:ext cx="2665200" cy="0"/>
          </a:xfrm>
          <a:prstGeom prst="straightConnector1">
            <a:avLst/>
          </a:prstGeom>
          <a:noFill/>
          <a:ln cap="flat" cmpd="sng" w="337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3"/>
          <p:cNvCxnSpPr/>
          <p:nvPr/>
        </p:nvCxnSpPr>
        <p:spPr>
          <a:xfrm>
            <a:off x="1554947" y="1957851"/>
            <a:ext cx="287400" cy="0"/>
          </a:xfrm>
          <a:prstGeom prst="straightConnector1">
            <a:avLst/>
          </a:prstGeom>
          <a:noFill/>
          <a:ln cap="flat" cmpd="sng" w="337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13"/>
          <p:cNvSpPr/>
          <p:nvPr/>
        </p:nvSpPr>
        <p:spPr>
          <a:xfrm>
            <a:off x="6437133" y="190490"/>
            <a:ext cx="1320900" cy="1218900"/>
          </a:xfrm>
          <a:prstGeom prst="rect">
            <a:avLst/>
          </a:prstGeom>
          <a:solidFill>
            <a:srgbClr val="F4CCCC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73" name="Google Shape;73;p13"/>
          <p:cNvSpPr/>
          <p:nvPr/>
        </p:nvSpPr>
        <p:spPr>
          <a:xfrm>
            <a:off x="6472323" y="289122"/>
            <a:ext cx="287400" cy="1021500"/>
          </a:xfrm>
          <a:prstGeom prst="rect">
            <a:avLst/>
          </a:prstGeom>
          <a:solidFill>
            <a:srgbClr val="A4C2F4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74" name="Google Shape;74;p13"/>
          <p:cNvSpPr/>
          <p:nvPr/>
        </p:nvSpPr>
        <p:spPr>
          <a:xfrm>
            <a:off x="7430575" y="297237"/>
            <a:ext cx="287400" cy="1021500"/>
          </a:xfrm>
          <a:prstGeom prst="rect">
            <a:avLst/>
          </a:prstGeom>
          <a:solidFill>
            <a:srgbClr val="A4C2F4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cxnSp>
        <p:nvCxnSpPr>
          <p:cNvPr id="75" name="Google Shape;75;p13"/>
          <p:cNvCxnSpPr/>
          <p:nvPr/>
        </p:nvCxnSpPr>
        <p:spPr>
          <a:xfrm>
            <a:off x="6477047" y="623733"/>
            <a:ext cx="278100" cy="0"/>
          </a:xfrm>
          <a:prstGeom prst="straightConnector1">
            <a:avLst/>
          </a:prstGeom>
          <a:noFill/>
          <a:ln cap="flat" cmpd="sng" w="112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6" name="Google Shape;76;p13"/>
          <p:cNvCxnSpPr/>
          <p:nvPr/>
        </p:nvCxnSpPr>
        <p:spPr>
          <a:xfrm>
            <a:off x="6473740" y="969916"/>
            <a:ext cx="284700" cy="0"/>
          </a:xfrm>
          <a:prstGeom prst="straightConnector1">
            <a:avLst/>
          </a:prstGeom>
          <a:noFill/>
          <a:ln cap="flat" cmpd="sng" w="112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3"/>
          <p:cNvCxnSpPr/>
          <p:nvPr/>
        </p:nvCxnSpPr>
        <p:spPr>
          <a:xfrm>
            <a:off x="7435299" y="614941"/>
            <a:ext cx="278100" cy="0"/>
          </a:xfrm>
          <a:prstGeom prst="straightConnector1">
            <a:avLst/>
          </a:prstGeom>
          <a:noFill/>
          <a:ln cap="flat" cmpd="sng" w="112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3"/>
          <p:cNvCxnSpPr/>
          <p:nvPr/>
        </p:nvCxnSpPr>
        <p:spPr>
          <a:xfrm>
            <a:off x="7431992" y="961124"/>
            <a:ext cx="284700" cy="0"/>
          </a:xfrm>
          <a:prstGeom prst="straightConnector1">
            <a:avLst/>
          </a:prstGeom>
          <a:noFill/>
          <a:ln cap="flat" cmpd="sng" w="112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3"/>
          <p:cNvSpPr txBox="1"/>
          <p:nvPr/>
        </p:nvSpPr>
        <p:spPr>
          <a:xfrm>
            <a:off x="6440527" y="230808"/>
            <a:ext cx="4200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2">
                <a:solidFill>
                  <a:schemeClr val="dk2"/>
                </a:solidFill>
              </a:rPr>
              <a:t>NO</a:t>
            </a:r>
            <a:endParaRPr sz="762">
              <a:solidFill>
                <a:schemeClr val="dk2"/>
              </a:solidFill>
            </a:endParaRPr>
          </a:p>
        </p:txBody>
      </p:sp>
      <p:sp>
        <p:nvSpPr>
          <p:cNvPr id="80" name="Google Shape;80;p13"/>
          <p:cNvSpPr txBox="1"/>
          <p:nvPr/>
        </p:nvSpPr>
        <p:spPr>
          <a:xfrm>
            <a:off x="6383820" y="582204"/>
            <a:ext cx="5319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2">
                <a:solidFill>
                  <a:schemeClr val="dk2"/>
                </a:solidFill>
              </a:rPr>
              <a:t>COM</a:t>
            </a:r>
            <a:endParaRPr sz="762">
              <a:solidFill>
                <a:schemeClr val="dk2"/>
              </a:solidFill>
            </a:endParaRPr>
          </a:p>
        </p:txBody>
      </p:sp>
      <p:sp>
        <p:nvSpPr>
          <p:cNvPr id="81" name="Google Shape;81;p13"/>
          <p:cNvSpPr txBox="1"/>
          <p:nvPr/>
        </p:nvSpPr>
        <p:spPr>
          <a:xfrm>
            <a:off x="6440527" y="933610"/>
            <a:ext cx="4200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2">
                <a:solidFill>
                  <a:schemeClr val="dk2"/>
                </a:solidFill>
              </a:rPr>
              <a:t>NC</a:t>
            </a:r>
            <a:endParaRPr sz="762">
              <a:solidFill>
                <a:schemeClr val="dk2"/>
              </a:solidFill>
            </a:endParaRPr>
          </a:p>
        </p:txBody>
      </p:sp>
      <p:sp>
        <p:nvSpPr>
          <p:cNvPr id="82" name="Google Shape;82;p13"/>
          <p:cNvSpPr txBox="1"/>
          <p:nvPr/>
        </p:nvSpPr>
        <p:spPr>
          <a:xfrm>
            <a:off x="7361495" y="258304"/>
            <a:ext cx="5532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2">
                <a:solidFill>
                  <a:schemeClr val="dk2"/>
                </a:solidFill>
              </a:rPr>
              <a:t>DC+</a:t>
            </a:r>
            <a:endParaRPr sz="762">
              <a:solidFill>
                <a:schemeClr val="dk2"/>
              </a:solidFill>
            </a:endParaRPr>
          </a:p>
        </p:txBody>
      </p:sp>
      <p:sp>
        <p:nvSpPr>
          <p:cNvPr id="83" name="Google Shape;83;p13"/>
          <p:cNvSpPr txBox="1"/>
          <p:nvPr/>
        </p:nvSpPr>
        <p:spPr>
          <a:xfrm>
            <a:off x="7342584" y="609714"/>
            <a:ext cx="5319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2">
                <a:solidFill>
                  <a:schemeClr val="dk2"/>
                </a:solidFill>
              </a:rPr>
              <a:t>DC -</a:t>
            </a:r>
            <a:endParaRPr sz="762">
              <a:solidFill>
                <a:schemeClr val="dk2"/>
              </a:solidFill>
            </a:endParaRPr>
          </a:p>
        </p:txBody>
      </p:sp>
      <p:sp>
        <p:nvSpPr>
          <p:cNvPr id="84" name="Google Shape;84;p13"/>
          <p:cNvSpPr txBox="1"/>
          <p:nvPr/>
        </p:nvSpPr>
        <p:spPr>
          <a:xfrm>
            <a:off x="7399291" y="961120"/>
            <a:ext cx="4200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2">
                <a:solidFill>
                  <a:schemeClr val="dk2"/>
                </a:solidFill>
              </a:rPr>
              <a:t>IN</a:t>
            </a:r>
            <a:endParaRPr sz="762">
              <a:solidFill>
                <a:schemeClr val="dk2"/>
              </a:solidFill>
            </a:endParaRPr>
          </a:p>
        </p:txBody>
      </p:sp>
      <p:cxnSp>
        <p:nvCxnSpPr>
          <p:cNvPr id="85" name="Google Shape;85;p13"/>
          <p:cNvCxnSpPr/>
          <p:nvPr/>
        </p:nvCxnSpPr>
        <p:spPr>
          <a:xfrm>
            <a:off x="1569472" y="804773"/>
            <a:ext cx="49026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3"/>
          <p:cNvCxnSpPr/>
          <p:nvPr/>
        </p:nvCxnSpPr>
        <p:spPr>
          <a:xfrm>
            <a:off x="5776309" y="1155174"/>
            <a:ext cx="6978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3"/>
          <p:cNvCxnSpPr/>
          <p:nvPr/>
        </p:nvCxnSpPr>
        <p:spPr>
          <a:xfrm>
            <a:off x="4920535" y="1155174"/>
            <a:ext cx="211800" cy="0"/>
          </a:xfrm>
          <a:prstGeom prst="straightConnector1">
            <a:avLst/>
          </a:prstGeom>
          <a:noFill/>
          <a:ln cap="flat" cmpd="sng" w="337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3"/>
          <p:cNvCxnSpPr/>
          <p:nvPr/>
        </p:nvCxnSpPr>
        <p:spPr>
          <a:xfrm>
            <a:off x="4929011" y="1170819"/>
            <a:ext cx="0" cy="442800"/>
          </a:xfrm>
          <a:prstGeom prst="straightConnector1">
            <a:avLst/>
          </a:prstGeom>
          <a:noFill/>
          <a:ln cap="flat" cmpd="sng" w="337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3"/>
          <p:cNvCxnSpPr/>
          <p:nvPr/>
        </p:nvCxnSpPr>
        <p:spPr>
          <a:xfrm>
            <a:off x="7718078" y="444711"/>
            <a:ext cx="1246800" cy="0"/>
          </a:xfrm>
          <a:prstGeom prst="straightConnector1">
            <a:avLst/>
          </a:prstGeom>
          <a:noFill/>
          <a:ln cap="flat" cmpd="sng" w="224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3"/>
          <p:cNvCxnSpPr/>
          <p:nvPr/>
        </p:nvCxnSpPr>
        <p:spPr>
          <a:xfrm>
            <a:off x="7718078" y="800015"/>
            <a:ext cx="1246800" cy="0"/>
          </a:xfrm>
          <a:prstGeom prst="straightConnector1">
            <a:avLst/>
          </a:prstGeom>
          <a:noFill/>
          <a:ln cap="flat" cmpd="sng" w="224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3"/>
          <p:cNvCxnSpPr/>
          <p:nvPr/>
        </p:nvCxnSpPr>
        <p:spPr>
          <a:xfrm>
            <a:off x="7718078" y="1107985"/>
            <a:ext cx="1246800" cy="0"/>
          </a:xfrm>
          <a:prstGeom prst="straightConnector1">
            <a:avLst/>
          </a:prstGeom>
          <a:noFill/>
          <a:ln cap="flat" cmpd="sng" w="224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3"/>
          <p:cNvSpPr/>
          <p:nvPr/>
        </p:nvSpPr>
        <p:spPr>
          <a:xfrm>
            <a:off x="6839683" y="315294"/>
            <a:ext cx="531900" cy="1021500"/>
          </a:xfrm>
          <a:prstGeom prst="rect">
            <a:avLst/>
          </a:prstGeom>
          <a:solidFill>
            <a:srgbClr val="A4C2F4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93" name="Google Shape;93;p13"/>
          <p:cNvSpPr txBox="1"/>
          <p:nvPr/>
        </p:nvSpPr>
        <p:spPr>
          <a:xfrm>
            <a:off x="6817666" y="524525"/>
            <a:ext cx="652200" cy="2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62">
                <a:solidFill>
                  <a:schemeClr val="dk2"/>
                </a:solidFill>
              </a:rPr>
              <a:t>RELAY</a:t>
            </a:r>
            <a:endParaRPr sz="762">
              <a:solidFill>
                <a:schemeClr val="dk2"/>
              </a:solidFill>
            </a:endParaRPr>
          </a:p>
        </p:txBody>
      </p:sp>
      <p:cxnSp>
        <p:nvCxnSpPr>
          <p:cNvPr id="94" name="Google Shape;94;p13"/>
          <p:cNvCxnSpPr/>
          <p:nvPr/>
        </p:nvCxnSpPr>
        <p:spPr>
          <a:xfrm>
            <a:off x="3964018" y="1010868"/>
            <a:ext cx="0" cy="48780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3"/>
          <p:cNvCxnSpPr/>
          <p:nvPr/>
        </p:nvCxnSpPr>
        <p:spPr>
          <a:xfrm>
            <a:off x="3964018" y="1479655"/>
            <a:ext cx="999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3964018" y="1901249"/>
            <a:ext cx="999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7" name="Google Shape;97;p13"/>
          <p:cNvCxnSpPr/>
          <p:nvPr/>
        </p:nvCxnSpPr>
        <p:spPr>
          <a:xfrm>
            <a:off x="4063843" y="1459936"/>
            <a:ext cx="0" cy="46350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13"/>
          <p:cNvCxnSpPr/>
          <p:nvPr/>
        </p:nvCxnSpPr>
        <p:spPr>
          <a:xfrm>
            <a:off x="3964018" y="1878708"/>
            <a:ext cx="0" cy="69360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3"/>
          <p:cNvSpPr/>
          <p:nvPr/>
        </p:nvSpPr>
        <p:spPr>
          <a:xfrm rot="-5400000">
            <a:off x="3959284" y="2998788"/>
            <a:ext cx="759900" cy="887400"/>
          </a:xfrm>
          <a:prstGeom prst="rect">
            <a:avLst/>
          </a:prstGeom>
          <a:solidFill>
            <a:srgbClr val="38761D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00" name="Google Shape;100;p13"/>
          <p:cNvSpPr/>
          <p:nvPr/>
        </p:nvSpPr>
        <p:spPr>
          <a:xfrm rot="-5400000">
            <a:off x="3750939" y="2706503"/>
            <a:ext cx="487800" cy="1956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01" name="Google Shape;101;p13"/>
          <p:cNvSpPr/>
          <p:nvPr/>
        </p:nvSpPr>
        <p:spPr>
          <a:xfrm rot="-5400000">
            <a:off x="3946220" y="2706503"/>
            <a:ext cx="487800" cy="1956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02" name="Google Shape;102;p13"/>
          <p:cNvSpPr txBox="1"/>
          <p:nvPr/>
        </p:nvSpPr>
        <p:spPr>
          <a:xfrm rot="-5400000">
            <a:off x="3576744" y="2644831"/>
            <a:ext cx="7101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AC +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103" name="Google Shape;103;p13"/>
          <p:cNvSpPr txBox="1"/>
          <p:nvPr/>
        </p:nvSpPr>
        <p:spPr>
          <a:xfrm rot="-5400000">
            <a:off x="3804839" y="2640779"/>
            <a:ext cx="6726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AC</a:t>
            </a:r>
            <a:r>
              <a:rPr lang="en" sz="1062">
                <a:solidFill>
                  <a:schemeClr val="dk2"/>
                </a:solidFill>
              </a:rPr>
              <a:t> -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104" name="Google Shape;104;p13"/>
          <p:cNvSpPr/>
          <p:nvPr/>
        </p:nvSpPr>
        <p:spPr>
          <a:xfrm rot="-5400000">
            <a:off x="4246307" y="2714470"/>
            <a:ext cx="487800" cy="1956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05" name="Google Shape;105;p13"/>
          <p:cNvSpPr/>
          <p:nvPr/>
        </p:nvSpPr>
        <p:spPr>
          <a:xfrm rot="-5400000">
            <a:off x="4441588" y="2714470"/>
            <a:ext cx="487800" cy="1956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06" name="Google Shape;106;p13"/>
          <p:cNvSpPr txBox="1"/>
          <p:nvPr/>
        </p:nvSpPr>
        <p:spPr>
          <a:xfrm rot="-5400000">
            <a:off x="4007713" y="2652746"/>
            <a:ext cx="809700" cy="1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DC</a:t>
            </a:r>
            <a:r>
              <a:rPr lang="en" sz="1062">
                <a:solidFill>
                  <a:schemeClr val="dk2"/>
                </a:solidFill>
              </a:rPr>
              <a:t> +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107" name="Google Shape;107;p13"/>
          <p:cNvSpPr txBox="1"/>
          <p:nvPr/>
        </p:nvSpPr>
        <p:spPr>
          <a:xfrm rot="-5400000">
            <a:off x="4289802" y="2656050"/>
            <a:ext cx="7101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DC</a:t>
            </a:r>
            <a:r>
              <a:rPr lang="en" sz="1062">
                <a:solidFill>
                  <a:schemeClr val="dk2"/>
                </a:solidFill>
              </a:rPr>
              <a:t> -</a:t>
            </a:r>
            <a:endParaRPr sz="1062">
              <a:solidFill>
                <a:schemeClr val="dk2"/>
              </a:solidFill>
            </a:endParaRPr>
          </a:p>
        </p:txBody>
      </p:sp>
      <p:cxnSp>
        <p:nvCxnSpPr>
          <p:cNvPr id="108" name="Google Shape;108;p13"/>
          <p:cNvCxnSpPr/>
          <p:nvPr/>
        </p:nvCxnSpPr>
        <p:spPr>
          <a:xfrm>
            <a:off x="4210430" y="1812212"/>
            <a:ext cx="0" cy="717600"/>
          </a:xfrm>
          <a:prstGeom prst="straightConnector1">
            <a:avLst/>
          </a:prstGeom>
          <a:noFill/>
          <a:ln cap="flat" cmpd="sng" w="337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3"/>
          <p:cNvSpPr txBox="1"/>
          <p:nvPr/>
        </p:nvSpPr>
        <p:spPr>
          <a:xfrm>
            <a:off x="3913523" y="3106081"/>
            <a:ext cx="1006200" cy="48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80">
                <a:solidFill>
                  <a:schemeClr val="dk2"/>
                </a:solidFill>
                <a:highlight>
                  <a:srgbClr val="D9EAD3"/>
                </a:highlight>
              </a:rPr>
              <a:t>AC/DC Converter</a:t>
            </a:r>
            <a:endParaRPr sz="1180">
              <a:solidFill>
                <a:schemeClr val="dk2"/>
              </a:solidFill>
              <a:highlight>
                <a:srgbClr val="D9EAD3"/>
              </a:highlight>
            </a:endParaRPr>
          </a:p>
        </p:txBody>
      </p:sp>
      <p:cxnSp>
        <p:nvCxnSpPr>
          <p:cNvPr id="110" name="Google Shape;110;p13"/>
          <p:cNvCxnSpPr/>
          <p:nvPr/>
        </p:nvCxnSpPr>
        <p:spPr>
          <a:xfrm>
            <a:off x="4517561" y="1772557"/>
            <a:ext cx="2188200" cy="0"/>
          </a:xfrm>
          <a:prstGeom prst="straightConnector1">
            <a:avLst/>
          </a:prstGeom>
          <a:noFill/>
          <a:ln cap="flat" cmpd="sng" w="224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3"/>
          <p:cNvCxnSpPr/>
          <p:nvPr/>
        </p:nvCxnSpPr>
        <p:spPr>
          <a:xfrm>
            <a:off x="4701940" y="1886149"/>
            <a:ext cx="1950300" cy="0"/>
          </a:xfrm>
          <a:prstGeom prst="straightConnector1">
            <a:avLst/>
          </a:prstGeom>
          <a:noFill/>
          <a:ln cap="flat" cmpd="sng" w="224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3"/>
          <p:cNvCxnSpPr/>
          <p:nvPr/>
        </p:nvCxnSpPr>
        <p:spPr>
          <a:xfrm>
            <a:off x="4517565" y="1786650"/>
            <a:ext cx="0" cy="777000"/>
          </a:xfrm>
          <a:prstGeom prst="straightConnector1">
            <a:avLst/>
          </a:prstGeom>
          <a:noFill/>
          <a:ln cap="flat" cmpd="sng" w="224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3"/>
          <p:cNvCxnSpPr/>
          <p:nvPr/>
        </p:nvCxnSpPr>
        <p:spPr>
          <a:xfrm>
            <a:off x="4694146" y="1886185"/>
            <a:ext cx="0" cy="678300"/>
          </a:xfrm>
          <a:prstGeom prst="straightConnector1">
            <a:avLst/>
          </a:prstGeom>
          <a:noFill/>
          <a:ln cap="flat" cmpd="sng" w="224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3"/>
          <p:cNvSpPr/>
          <p:nvPr/>
        </p:nvSpPr>
        <p:spPr>
          <a:xfrm rot="5400000">
            <a:off x="1997524" y="3714424"/>
            <a:ext cx="1814700" cy="887400"/>
          </a:xfrm>
          <a:prstGeom prst="rect">
            <a:avLst/>
          </a:prstGeom>
          <a:solidFill>
            <a:srgbClr val="F4CCCC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15" name="Google Shape;115;p13"/>
          <p:cNvSpPr/>
          <p:nvPr/>
        </p:nvSpPr>
        <p:spPr>
          <a:xfrm rot="5400000">
            <a:off x="2707676" y="3124517"/>
            <a:ext cx="394500" cy="743700"/>
          </a:xfrm>
          <a:prstGeom prst="rect">
            <a:avLst/>
          </a:prstGeom>
          <a:solidFill>
            <a:srgbClr val="A4C2F4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16" name="Google Shape;116;p13"/>
          <p:cNvSpPr/>
          <p:nvPr/>
        </p:nvSpPr>
        <p:spPr>
          <a:xfrm rot="5400000">
            <a:off x="2701768" y="4440904"/>
            <a:ext cx="394500" cy="743700"/>
          </a:xfrm>
          <a:prstGeom prst="rect">
            <a:avLst/>
          </a:prstGeom>
          <a:solidFill>
            <a:srgbClr val="A4C2F4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cxnSp>
        <p:nvCxnSpPr>
          <p:cNvPr id="117" name="Google Shape;117;p13"/>
          <p:cNvCxnSpPr/>
          <p:nvPr/>
        </p:nvCxnSpPr>
        <p:spPr>
          <a:xfrm rot="5400000">
            <a:off x="2842249" y="3496556"/>
            <a:ext cx="381900" cy="0"/>
          </a:xfrm>
          <a:prstGeom prst="straightConnector1">
            <a:avLst/>
          </a:prstGeom>
          <a:noFill/>
          <a:ln cap="flat" cmpd="sng" w="112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3"/>
          <p:cNvCxnSpPr/>
          <p:nvPr/>
        </p:nvCxnSpPr>
        <p:spPr>
          <a:xfrm rot="5400000">
            <a:off x="2585598" y="3496663"/>
            <a:ext cx="391200" cy="0"/>
          </a:xfrm>
          <a:prstGeom prst="straightConnector1">
            <a:avLst/>
          </a:prstGeom>
          <a:noFill/>
          <a:ln cap="flat" cmpd="sng" w="112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9" name="Google Shape;119;p13"/>
          <p:cNvCxnSpPr/>
          <p:nvPr/>
        </p:nvCxnSpPr>
        <p:spPr>
          <a:xfrm rot="5400000">
            <a:off x="2848649" y="4812942"/>
            <a:ext cx="381900" cy="0"/>
          </a:xfrm>
          <a:prstGeom prst="straightConnector1">
            <a:avLst/>
          </a:prstGeom>
          <a:noFill/>
          <a:ln cap="flat" cmpd="sng" w="112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13"/>
          <p:cNvCxnSpPr/>
          <p:nvPr/>
        </p:nvCxnSpPr>
        <p:spPr>
          <a:xfrm rot="5400000">
            <a:off x="2591998" y="4813050"/>
            <a:ext cx="391200" cy="0"/>
          </a:xfrm>
          <a:prstGeom prst="straightConnector1">
            <a:avLst/>
          </a:prstGeom>
          <a:noFill/>
          <a:ln cap="flat" cmpd="sng" w="112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13"/>
          <p:cNvSpPr txBox="1"/>
          <p:nvPr/>
        </p:nvSpPr>
        <p:spPr>
          <a:xfrm rot="5400000">
            <a:off x="2923675" y="3436786"/>
            <a:ext cx="5769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NO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122" name="Google Shape;122;p13"/>
          <p:cNvSpPr txBox="1"/>
          <p:nvPr/>
        </p:nvSpPr>
        <p:spPr>
          <a:xfrm rot="5400000">
            <a:off x="2590930" y="3435836"/>
            <a:ext cx="7308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COM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123" name="Google Shape;123;p13"/>
          <p:cNvSpPr txBox="1"/>
          <p:nvPr/>
        </p:nvSpPr>
        <p:spPr>
          <a:xfrm rot="5400000">
            <a:off x="2412077" y="3436786"/>
            <a:ext cx="5769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NC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124" name="Google Shape;124;p13"/>
          <p:cNvSpPr txBox="1"/>
          <p:nvPr/>
        </p:nvSpPr>
        <p:spPr>
          <a:xfrm rot="5400000">
            <a:off x="2812160" y="4793455"/>
            <a:ext cx="7599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DC+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125" name="Google Shape;125;p13"/>
          <p:cNvSpPr txBox="1"/>
          <p:nvPr/>
        </p:nvSpPr>
        <p:spPr>
          <a:xfrm rot="5400000">
            <a:off x="2570904" y="4752926"/>
            <a:ext cx="7308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DC -</a:t>
            </a:r>
            <a:endParaRPr sz="1062">
              <a:solidFill>
                <a:schemeClr val="dk2"/>
              </a:solidFill>
            </a:endParaRPr>
          </a:p>
        </p:txBody>
      </p:sp>
      <p:sp>
        <p:nvSpPr>
          <p:cNvPr id="126" name="Google Shape;126;p13"/>
          <p:cNvSpPr txBox="1"/>
          <p:nvPr/>
        </p:nvSpPr>
        <p:spPr>
          <a:xfrm rot="5400000">
            <a:off x="2392051" y="4753876"/>
            <a:ext cx="5769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IN</a:t>
            </a:r>
            <a:endParaRPr sz="1062">
              <a:solidFill>
                <a:schemeClr val="dk2"/>
              </a:solidFill>
            </a:endParaRPr>
          </a:p>
        </p:txBody>
      </p:sp>
      <p:cxnSp>
        <p:nvCxnSpPr>
          <p:cNvPr id="127" name="Google Shape;127;p13"/>
          <p:cNvCxnSpPr/>
          <p:nvPr/>
        </p:nvCxnSpPr>
        <p:spPr>
          <a:xfrm>
            <a:off x="3163516" y="5010457"/>
            <a:ext cx="0" cy="431100"/>
          </a:xfrm>
          <a:prstGeom prst="straightConnector1">
            <a:avLst/>
          </a:prstGeom>
          <a:noFill/>
          <a:ln cap="flat" cmpd="sng" w="224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8" name="Google Shape;128;p13"/>
          <p:cNvCxnSpPr/>
          <p:nvPr/>
        </p:nvCxnSpPr>
        <p:spPr>
          <a:xfrm>
            <a:off x="2904876" y="5010457"/>
            <a:ext cx="0" cy="594900"/>
          </a:xfrm>
          <a:prstGeom prst="straightConnector1">
            <a:avLst/>
          </a:prstGeom>
          <a:noFill/>
          <a:ln cap="flat" cmpd="sng" w="224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13"/>
          <p:cNvCxnSpPr/>
          <p:nvPr/>
        </p:nvCxnSpPr>
        <p:spPr>
          <a:xfrm>
            <a:off x="2680692" y="5010457"/>
            <a:ext cx="0" cy="694800"/>
          </a:xfrm>
          <a:prstGeom prst="straightConnector1">
            <a:avLst/>
          </a:prstGeom>
          <a:noFill/>
          <a:ln cap="flat" cmpd="sng" w="224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13"/>
          <p:cNvSpPr/>
          <p:nvPr/>
        </p:nvSpPr>
        <p:spPr>
          <a:xfrm rot="5400000">
            <a:off x="2520475" y="3797323"/>
            <a:ext cx="730800" cy="743700"/>
          </a:xfrm>
          <a:prstGeom prst="rect">
            <a:avLst/>
          </a:prstGeom>
          <a:solidFill>
            <a:srgbClr val="A4C2F4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31" name="Google Shape;131;p13"/>
          <p:cNvSpPr txBox="1"/>
          <p:nvPr/>
        </p:nvSpPr>
        <p:spPr>
          <a:xfrm rot="5400000">
            <a:off x="2550417" y="4114327"/>
            <a:ext cx="895800" cy="2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07900" lIns="107900" spcFirstLastPara="1" rIns="107900" wrap="square" tIns="107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>
                <a:solidFill>
                  <a:schemeClr val="dk2"/>
                </a:solidFill>
              </a:rPr>
              <a:t>RELAY</a:t>
            </a:r>
            <a:endParaRPr sz="1062">
              <a:solidFill>
                <a:schemeClr val="dk2"/>
              </a:solidFill>
            </a:endParaRPr>
          </a:p>
        </p:txBody>
      </p:sp>
      <p:cxnSp>
        <p:nvCxnSpPr>
          <p:cNvPr id="132" name="Google Shape;132;p13"/>
          <p:cNvCxnSpPr/>
          <p:nvPr/>
        </p:nvCxnSpPr>
        <p:spPr>
          <a:xfrm>
            <a:off x="2877055" y="1169666"/>
            <a:ext cx="0" cy="38190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3"/>
          <p:cNvCxnSpPr/>
          <p:nvPr/>
        </p:nvCxnSpPr>
        <p:spPr>
          <a:xfrm>
            <a:off x="2870276" y="1532396"/>
            <a:ext cx="999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13"/>
          <p:cNvCxnSpPr/>
          <p:nvPr/>
        </p:nvCxnSpPr>
        <p:spPr>
          <a:xfrm>
            <a:off x="2877055" y="1953990"/>
            <a:ext cx="999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13"/>
          <p:cNvCxnSpPr/>
          <p:nvPr/>
        </p:nvCxnSpPr>
        <p:spPr>
          <a:xfrm>
            <a:off x="2976879" y="1512677"/>
            <a:ext cx="0" cy="46350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6" name="Google Shape;136;p13"/>
          <p:cNvCxnSpPr/>
          <p:nvPr/>
        </p:nvCxnSpPr>
        <p:spPr>
          <a:xfrm>
            <a:off x="2877055" y="1931449"/>
            <a:ext cx="0" cy="139890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/>
          <p:cNvCxnSpPr/>
          <p:nvPr/>
        </p:nvCxnSpPr>
        <p:spPr>
          <a:xfrm>
            <a:off x="3144957" y="2903339"/>
            <a:ext cx="0" cy="42060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/>
          <p:cNvCxnSpPr/>
          <p:nvPr/>
        </p:nvCxnSpPr>
        <p:spPr>
          <a:xfrm>
            <a:off x="2007895" y="2879456"/>
            <a:ext cx="1165500" cy="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3"/>
          <p:cNvCxnSpPr/>
          <p:nvPr/>
        </p:nvCxnSpPr>
        <p:spPr>
          <a:xfrm>
            <a:off x="2018812" y="2879456"/>
            <a:ext cx="0" cy="420600"/>
          </a:xfrm>
          <a:prstGeom prst="straightConnector1">
            <a:avLst/>
          </a:prstGeom>
          <a:noFill/>
          <a:ln cap="flat" cmpd="sng" w="337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0" name="Google Shape;140;p13"/>
          <p:cNvCxnSpPr/>
          <p:nvPr/>
        </p:nvCxnSpPr>
        <p:spPr>
          <a:xfrm>
            <a:off x="1841050" y="1965476"/>
            <a:ext cx="0" cy="1302300"/>
          </a:xfrm>
          <a:prstGeom prst="straightConnector1">
            <a:avLst/>
          </a:prstGeom>
          <a:noFill/>
          <a:ln cap="flat" cmpd="sng" w="337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13"/>
          <p:cNvSpPr/>
          <p:nvPr/>
        </p:nvSpPr>
        <p:spPr>
          <a:xfrm rot="5400000">
            <a:off x="4740203" y="3608766"/>
            <a:ext cx="553200" cy="26820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42" name="Google Shape;142;p13"/>
          <p:cNvSpPr/>
          <p:nvPr/>
        </p:nvSpPr>
        <p:spPr>
          <a:xfrm rot="5400000">
            <a:off x="4924445" y="3834621"/>
            <a:ext cx="99900" cy="2502000"/>
          </a:xfrm>
          <a:prstGeom prst="rect">
            <a:avLst/>
          </a:prstGeom>
          <a:solidFill>
            <a:srgbClr val="434343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43" name="Google Shape;143;p13"/>
          <p:cNvSpPr/>
          <p:nvPr/>
        </p:nvSpPr>
        <p:spPr>
          <a:xfrm rot="5400000">
            <a:off x="4924445" y="3557501"/>
            <a:ext cx="99900" cy="2502000"/>
          </a:xfrm>
          <a:prstGeom prst="rect">
            <a:avLst/>
          </a:prstGeom>
          <a:solidFill>
            <a:srgbClr val="EA9999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52"/>
          </a:p>
        </p:txBody>
      </p:sp>
      <p:sp>
        <p:nvSpPr>
          <p:cNvPr id="144" name="Google Shape;144;p13"/>
          <p:cNvSpPr/>
          <p:nvPr/>
        </p:nvSpPr>
        <p:spPr>
          <a:xfrm>
            <a:off x="9070616" y="1336795"/>
            <a:ext cx="652200" cy="6009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62"/>
              <a:t>Temp Sensor </a:t>
            </a:r>
            <a:endParaRPr sz="1062"/>
          </a:p>
        </p:txBody>
      </p:sp>
      <p:sp>
        <p:nvSpPr>
          <p:cNvPr id="145" name="Google Shape;145;p13"/>
          <p:cNvSpPr/>
          <p:nvPr/>
        </p:nvSpPr>
        <p:spPr>
          <a:xfrm>
            <a:off x="3348569" y="6263600"/>
            <a:ext cx="298200" cy="315300"/>
          </a:xfrm>
          <a:prstGeom prst="ellipse">
            <a:avLst/>
          </a:prstGeom>
          <a:solidFill>
            <a:srgbClr val="00FF00"/>
          </a:solidFill>
          <a:ln cap="flat" cmpd="sng" w="120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5775" lIns="115775" spcFirstLastPara="1" rIns="115775" wrap="square" tIns="115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72"/>
          </a:p>
        </p:txBody>
      </p:sp>
      <p:sp>
        <p:nvSpPr>
          <p:cNvPr id="146" name="Google Shape;146;p13"/>
          <p:cNvSpPr/>
          <p:nvPr/>
        </p:nvSpPr>
        <p:spPr>
          <a:xfrm>
            <a:off x="3348577" y="6912302"/>
            <a:ext cx="298200" cy="315300"/>
          </a:xfrm>
          <a:prstGeom prst="ellipse">
            <a:avLst/>
          </a:prstGeom>
          <a:solidFill>
            <a:srgbClr val="00FF00"/>
          </a:solidFill>
          <a:ln cap="flat" cmpd="sng" w="120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5775" lIns="115775" spcFirstLastPara="1" rIns="115775" wrap="square" tIns="115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72"/>
          </a:p>
        </p:txBody>
      </p:sp>
      <p:sp>
        <p:nvSpPr>
          <p:cNvPr id="147" name="Google Shape;147;p13"/>
          <p:cNvSpPr/>
          <p:nvPr/>
        </p:nvSpPr>
        <p:spPr>
          <a:xfrm>
            <a:off x="4198114" y="6198893"/>
            <a:ext cx="298200" cy="315300"/>
          </a:xfrm>
          <a:prstGeom prst="rect">
            <a:avLst/>
          </a:prstGeom>
          <a:solidFill>
            <a:schemeClr val="lt2"/>
          </a:solidFill>
          <a:ln cap="flat" cmpd="sng" w="120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5775" lIns="115775" spcFirstLastPara="1" rIns="115775" wrap="square" tIns="115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72"/>
          </a:p>
        </p:txBody>
      </p:sp>
      <p:sp>
        <p:nvSpPr>
          <p:cNvPr id="148" name="Google Shape;148;p13"/>
          <p:cNvSpPr/>
          <p:nvPr/>
        </p:nvSpPr>
        <p:spPr>
          <a:xfrm>
            <a:off x="4198114" y="6644070"/>
            <a:ext cx="298200" cy="315300"/>
          </a:xfrm>
          <a:prstGeom prst="rect">
            <a:avLst/>
          </a:prstGeom>
          <a:solidFill>
            <a:schemeClr val="lt2"/>
          </a:solidFill>
          <a:ln cap="flat" cmpd="sng" w="120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5775" lIns="115775" spcFirstLastPara="1" rIns="115775" wrap="square" tIns="115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72"/>
          </a:p>
        </p:txBody>
      </p:sp>
      <p:sp>
        <p:nvSpPr>
          <p:cNvPr id="149" name="Google Shape;149;p13"/>
          <p:cNvSpPr/>
          <p:nvPr/>
        </p:nvSpPr>
        <p:spPr>
          <a:xfrm>
            <a:off x="4198114" y="7089247"/>
            <a:ext cx="298200" cy="315300"/>
          </a:xfrm>
          <a:prstGeom prst="rect">
            <a:avLst/>
          </a:prstGeom>
          <a:solidFill>
            <a:schemeClr val="lt2"/>
          </a:solidFill>
          <a:ln cap="flat" cmpd="sng" w="120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5775" lIns="115775" spcFirstLastPara="1" rIns="115775" wrap="square" tIns="115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72"/>
          </a:p>
        </p:txBody>
      </p:sp>
      <p:sp>
        <p:nvSpPr>
          <p:cNvPr id="150" name="Google Shape;150;p13"/>
          <p:cNvSpPr/>
          <p:nvPr/>
        </p:nvSpPr>
        <p:spPr>
          <a:xfrm>
            <a:off x="4948963" y="6440451"/>
            <a:ext cx="298200" cy="315300"/>
          </a:xfrm>
          <a:prstGeom prst="rect">
            <a:avLst/>
          </a:prstGeom>
          <a:solidFill>
            <a:schemeClr val="lt2"/>
          </a:solidFill>
          <a:ln cap="flat" cmpd="sng" w="120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5775" lIns="115775" spcFirstLastPara="1" rIns="115775" wrap="square" tIns="115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72"/>
          </a:p>
        </p:txBody>
      </p:sp>
      <p:sp>
        <p:nvSpPr>
          <p:cNvPr id="151" name="Google Shape;151;p13"/>
          <p:cNvSpPr/>
          <p:nvPr/>
        </p:nvSpPr>
        <p:spPr>
          <a:xfrm>
            <a:off x="4948963" y="6967521"/>
            <a:ext cx="298200" cy="315300"/>
          </a:xfrm>
          <a:prstGeom prst="rect">
            <a:avLst/>
          </a:prstGeom>
          <a:solidFill>
            <a:schemeClr val="lt2"/>
          </a:solidFill>
          <a:ln cap="flat" cmpd="sng" w="120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5775" lIns="115775" spcFirstLastPara="1" rIns="115775" wrap="square" tIns="1157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72"/>
          </a:p>
        </p:txBody>
      </p:sp>
      <p:sp>
        <p:nvSpPr>
          <p:cNvPr id="152" name="Google Shape;152;p13"/>
          <p:cNvSpPr/>
          <p:nvPr/>
        </p:nvSpPr>
        <p:spPr>
          <a:xfrm>
            <a:off x="6566436" y="2594291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</a:t>
            </a:r>
            <a:endParaRPr sz="1000"/>
          </a:p>
        </p:txBody>
      </p:sp>
      <p:sp>
        <p:nvSpPr>
          <p:cNvPr id="153" name="Google Shape;153;p13"/>
          <p:cNvSpPr/>
          <p:nvPr/>
        </p:nvSpPr>
        <p:spPr>
          <a:xfrm>
            <a:off x="6566436" y="2411050"/>
            <a:ext cx="99900" cy="99900"/>
          </a:xfrm>
          <a:prstGeom prst="ellipse">
            <a:avLst/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</a:t>
            </a:r>
            <a:endParaRPr sz="1000"/>
          </a:p>
        </p:txBody>
      </p:sp>
      <p:sp>
        <p:nvSpPr>
          <p:cNvPr id="154" name="Google Shape;154;p13"/>
          <p:cNvSpPr/>
          <p:nvPr/>
        </p:nvSpPr>
        <p:spPr>
          <a:xfrm>
            <a:off x="6566436" y="2960773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4</a:t>
            </a:r>
            <a:endParaRPr sz="1000"/>
          </a:p>
        </p:txBody>
      </p:sp>
      <p:sp>
        <p:nvSpPr>
          <p:cNvPr id="155" name="Google Shape;155;p13"/>
          <p:cNvSpPr/>
          <p:nvPr/>
        </p:nvSpPr>
        <p:spPr>
          <a:xfrm>
            <a:off x="6566436" y="2777532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endParaRPr sz="1000"/>
          </a:p>
        </p:txBody>
      </p:sp>
      <p:sp>
        <p:nvSpPr>
          <p:cNvPr id="156" name="Google Shape;156;p13"/>
          <p:cNvSpPr/>
          <p:nvPr/>
        </p:nvSpPr>
        <p:spPr>
          <a:xfrm>
            <a:off x="6566436" y="3327255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57" name="Google Shape;157;p13"/>
          <p:cNvSpPr/>
          <p:nvPr/>
        </p:nvSpPr>
        <p:spPr>
          <a:xfrm>
            <a:off x="6566436" y="3144014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5</a:t>
            </a:r>
            <a:endParaRPr sz="1000"/>
          </a:p>
        </p:txBody>
      </p:sp>
      <p:sp>
        <p:nvSpPr>
          <p:cNvPr id="158" name="Google Shape;158;p13"/>
          <p:cNvSpPr/>
          <p:nvPr/>
        </p:nvSpPr>
        <p:spPr>
          <a:xfrm>
            <a:off x="6566436" y="3693738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59" name="Google Shape;159;p13"/>
          <p:cNvSpPr/>
          <p:nvPr/>
        </p:nvSpPr>
        <p:spPr>
          <a:xfrm>
            <a:off x="6566436" y="3510497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0" name="Google Shape;160;p13"/>
          <p:cNvSpPr/>
          <p:nvPr/>
        </p:nvSpPr>
        <p:spPr>
          <a:xfrm>
            <a:off x="6566436" y="4060220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1" name="Google Shape;161;p13"/>
          <p:cNvSpPr/>
          <p:nvPr/>
        </p:nvSpPr>
        <p:spPr>
          <a:xfrm>
            <a:off x="6566436" y="3876979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2" name="Google Shape;162;p13"/>
          <p:cNvSpPr/>
          <p:nvPr/>
        </p:nvSpPr>
        <p:spPr>
          <a:xfrm>
            <a:off x="6566436" y="4426702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3" name="Google Shape;163;p13"/>
          <p:cNvSpPr/>
          <p:nvPr/>
        </p:nvSpPr>
        <p:spPr>
          <a:xfrm>
            <a:off x="6566436" y="4243461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4" name="Google Shape;164;p13"/>
          <p:cNvSpPr/>
          <p:nvPr/>
        </p:nvSpPr>
        <p:spPr>
          <a:xfrm>
            <a:off x="6566436" y="4793184"/>
            <a:ext cx="99900" cy="999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5" name="Google Shape;165;p13"/>
          <p:cNvSpPr/>
          <p:nvPr/>
        </p:nvSpPr>
        <p:spPr>
          <a:xfrm>
            <a:off x="6566436" y="4609943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6" name="Google Shape;166;p13"/>
          <p:cNvSpPr/>
          <p:nvPr/>
        </p:nvSpPr>
        <p:spPr>
          <a:xfrm>
            <a:off x="6566436" y="5159666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7" name="Google Shape;167;p13"/>
          <p:cNvSpPr/>
          <p:nvPr/>
        </p:nvSpPr>
        <p:spPr>
          <a:xfrm>
            <a:off x="6566436" y="4976425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68" name="Google Shape;168;p13"/>
          <p:cNvSpPr/>
          <p:nvPr/>
        </p:nvSpPr>
        <p:spPr>
          <a:xfrm>
            <a:off x="6546536" y="5526149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3"/>
          <p:cNvSpPr/>
          <p:nvPr/>
        </p:nvSpPr>
        <p:spPr>
          <a:xfrm>
            <a:off x="6566436" y="5342908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70" name="Google Shape;170;p13"/>
          <p:cNvSpPr/>
          <p:nvPr/>
        </p:nvSpPr>
        <p:spPr>
          <a:xfrm>
            <a:off x="6546536" y="5709390"/>
            <a:ext cx="99900" cy="99900"/>
          </a:xfrm>
          <a:prstGeom prst="ellipse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1" name="Google Shape;171;p13"/>
          <p:cNvGrpSpPr/>
          <p:nvPr/>
        </p:nvGrpSpPr>
        <p:grpSpPr>
          <a:xfrm>
            <a:off x="6599992" y="3946498"/>
            <a:ext cx="420000" cy="1859256"/>
            <a:chOff x="6692079" y="3521348"/>
            <a:chExt cx="420000" cy="1859256"/>
          </a:xfrm>
        </p:grpSpPr>
        <p:sp>
          <p:nvSpPr>
            <p:cNvPr id="172" name="Google Shape;172;p13"/>
            <p:cNvSpPr txBox="1"/>
            <p:nvPr/>
          </p:nvSpPr>
          <p:spPr>
            <a:xfrm>
              <a:off x="6692079" y="3521348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73" name="Google Shape;173;p13"/>
            <p:cNvSpPr txBox="1"/>
            <p:nvPr/>
          </p:nvSpPr>
          <p:spPr>
            <a:xfrm>
              <a:off x="6692079" y="3703266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74" name="Google Shape;174;p13"/>
            <p:cNvSpPr txBox="1"/>
            <p:nvPr/>
          </p:nvSpPr>
          <p:spPr>
            <a:xfrm>
              <a:off x="6692079" y="3885183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12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75" name="Google Shape;175;p13"/>
            <p:cNvSpPr txBox="1"/>
            <p:nvPr/>
          </p:nvSpPr>
          <p:spPr>
            <a:xfrm>
              <a:off x="6692079" y="4067100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13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76" name="Google Shape;176;p13"/>
            <p:cNvSpPr txBox="1"/>
            <p:nvPr/>
          </p:nvSpPr>
          <p:spPr>
            <a:xfrm>
              <a:off x="6692079" y="4249018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14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77" name="Google Shape;177;p13"/>
            <p:cNvSpPr txBox="1"/>
            <p:nvPr/>
          </p:nvSpPr>
          <p:spPr>
            <a:xfrm>
              <a:off x="6692079" y="4430935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15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78" name="Google Shape;178;p13"/>
            <p:cNvSpPr txBox="1"/>
            <p:nvPr/>
          </p:nvSpPr>
          <p:spPr>
            <a:xfrm>
              <a:off x="6692079" y="4612852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16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79" name="Google Shape;179;p13"/>
            <p:cNvSpPr txBox="1"/>
            <p:nvPr/>
          </p:nvSpPr>
          <p:spPr>
            <a:xfrm>
              <a:off x="6692079" y="4794770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17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80" name="Google Shape;180;p13"/>
            <p:cNvSpPr txBox="1"/>
            <p:nvPr/>
          </p:nvSpPr>
          <p:spPr>
            <a:xfrm>
              <a:off x="6692079" y="4976687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18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181" name="Google Shape;181;p13"/>
            <p:cNvSpPr txBox="1"/>
            <p:nvPr/>
          </p:nvSpPr>
          <p:spPr>
            <a:xfrm>
              <a:off x="6692079" y="5158605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19</a:t>
              </a:r>
              <a:endParaRPr sz="1000">
                <a:solidFill>
                  <a:schemeClr val="dk1"/>
                </a:solidFill>
              </a:endParaRPr>
            </a:p>
          </p:txBody>
        </p:sp>
      </p:grpSp>
      <p:sp>
        <p:nvSpPr>
          <p:cNvPr id="182" name="Google Shape;182;p13"/>
          <p:cNvSpPr/>
          <p:nvPr/>
        </p:nvSpPr>
        <p:spPr>
          <a:xfrm>
            <a:off x="8639574" y="2601193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83" name="Google Shape;183;p13"/>
          <p:cNvSpPr/>
          <p:nvPr/>
        </p:nvSpPr>
        <p:spPr>
          <a:xfrm>
            <a:off x="8639574" y="2417951"/>
            <a:ext cx="99900" cy="999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84" name="Google Shape;184;p13"/>
          <p:cNvSpPr/>
          <p:nvPr/>
        </p:nvSpPr>
        <p:spPr>
          <a:xfrm>
            <a:off x="8639574" y="2967675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85" name="Google Shape;185;p13"/>
          <p:cNvSpPr/>
          <p:nvPr/>
        </p:nvSpPr>
        <p:spPr>
          <a:xfrm>
            <a:off x="8639574" y="2784434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86" name="Google Shape;186;p13"/>
          <p:cNvSpPr/>
          <p:nvPr/>
        </p:nvSpPr>
        <p:spPr>
          <a:xfrm>
            <a:off x="8639574" y="3334157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87" name="Google Shape;187;p13"/>
          <p:cNvSpPr/>
          <p:nvPr/>
        </p:nvSpPr>
        <p:spPr>
          <a:xfrm>
            <a:off x="8639574" y="3150916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88" name="Google Shape;188;p13"/>
          <p:cNvSpPr/>
          <p:nvPr/>
        </p:nvSpPr>
        <p:spPr>
          <a:xfrm>
            <a:off x="8639574" y="3700639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89" name="Google Shape;189;p13"/>
          <p:cNvSpPr/>
          <p:nvPr/>
        </p:nvSpPr>
        <p:spPr>
          <a:xfrm>
            <a:off x="8639574" y="3517398"/>
            <a:ext cx="99900" cy="99900"/>
          </a:xfrm>
          <a:prstGeom prst="ellipse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0" name="Google Shape;190;p13"/>
          <p:cNvSpPr/>
          <p:nvPr/>
        </p:nvSpPr>
        <p:spPr>
          <a:xfrm>
            <a:off x="8639574" y="4067121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1" name="Google Shape;191;p13"/>
          <p:cNvSpPr/>
          <p:nvPr/>
        </p:nvSpPr>
        <p:spPr>
          <a:xfrm>
            <a:off x="8639574" y="3883880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2" name="Google Shape;192;p13"/>
          <p:cNvSpPr/>
          <p:nvPr/>
        </p:nvSpPr>
        <p:spPr>
          <a:xfrm>
            <a:off x="8639574" y="4433604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3" name="Google Shape;193;p13"/>
          <p:cNvSpPr/>
          <p:nvPr/>
        </p:nvSpPr>
        <p:spPr>
          <a:xfrm>
            <a:off x="8639574" y="4250362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4" name="Google Shape;194;p13"/>
          <p:cNvSpPr/>
          <p:nvPr/>
        </p:nvSpPr>
        <p:spPr>
          <a:xfrm>
            <a:off x="8639574" y="4800086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5" name="Google Shape;195;p13"/>
          <p:cNvSpPr/>
          <p:nvPr/>
        </p:nvSpPr>
        <p:spPr>
          <a:xfrm>
            <a:off x="8639574" y="4616845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6" name="Google Shape;196;p13"/>
          <p:cNvSpPr/>
          <p:nvPr/>
        </p:nvSpPr>
        <p:spPr>
          <a:xfrm>
            <a:off x="8639574" y="5166568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7" name="Google Shape;197;p13"/>
          <p:cNvSpPr/>
          <p:nvPr/>
        </p:nvSpPr>
        <p:spPr>
          <a:xfrm>
            <a:off x="8639574" y="4983327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98" name="Google Shape;198;p13"/>
          <p:cNvSpPr/>
          <p:nvPr/>
        </p:nvSpPr>
        <p:spPr>
          <a:xfrm>
            <a:off x="8619674" y="5533050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3"/>
          <p:cNvSpPr/>
          <p:nvPr/>
        </p:nvSpPr>
        <p:spPr>
          <a:xfrm>
            <a:off x="8639574" y="5349809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200" name="Google Shape;200;p13"/>
          <p:cNvSpPr/>
          <p:nvPr/>
        </p:nvSpPr>
        <p:spPr>
          <a:xfrm>
            <a:off x="8619674" y="5716291"/>
            <a:ext cx="99900" cy="999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3"/>
          <p:cNvGrpSpPr/>
          <p:nvPr/>
        </p:nvGrpSpPr>
        <p:grpSpPr>
          <a:xfrm>
            <a:off x="8361016" y="2301012"/>
            <a:ext cx="420000" cy="3509246"/>
            <a:chOff x="8501579" y="1887578"/>
            <a:chExt cx="420000" cy="3509246"/>
          </a:xfrm>
        </p:grpSpPr>
        <p:sp>
          <p:nvSpPr>
            <p:cNvPr id="202" name="Google Shape;202;p13"/>
            <p:cNvSpPr txBox="1"/>
            <p:nvPr/>
          </p:nvSpPr>
          <p:spPr>
            <a:xfrm>
              <a:off x="8501579" y="3537567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29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03" name="Google Shape;203;p13"/>
            <p:cNvSpPr txBox="1"/>
            <p:nvPr/>
          </p:nvSpPr>
          <p:spPr>
            <a:xfrm>
              <a:off x="8501579" y="3719484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28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04" name="Google Shape;204;p13"/>
            <p:cNvSpPr txBox="1"/>
            <p:nvPr/>
          </p:nvSpPr>
          <p:spPr>
            <a:xfrm>
              <a:off x="8501579" y="3901402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27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05" name="Google Shape;205;p13"/>
            <p:cNvSpPr txBox="1"/>
            <p:nvPr/>
          </p:nvSpPr>
          <p:spPr>
            <a:xfrm>
              <a:off x="8501579" y="4083319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26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06" name="Google Shape;206;p13"/>
            <p:cNvSpPr txBox="1"/>
            <p:nvPr/>
          </p:nvSpPr>
          <p:spPr>
            <a:xfrm>
              <a:off x="8501579" y="4265236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25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07" name="Google Shape;207;p13"/>
            <p:cNvSpPr txBox="1"/>
            <p:nvPr/>
          </p:nvSpPr>
          <p:spPr>
            <a:xfrm>
              <a:off x="8501579" y="4447154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24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08" name="Google Shape;208;p13"/>
            <p:cNvSpPr txBox="1"/>
            <p:nvPr/>
          </p:nvSpPr>
          <p:spPr>
            <a:xfrm>
              <a:off x="8501579" y="4629071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23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09" name="Google Shape;209;p13"/>
            <p:cNvSpPr txBox="1"/>
            <p:nvPr/>
          </p:nvSpPr>
          <p:spPr>
            <a:xfrm>
              <a:off x="8501579" y="4810988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22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0" name="Google Shape;210;p13"/>
            <p:cNvSpPr txBox="1"/>
            <p:nvPr/>
          </p:nvSpPr>
          <p:spPr>
            <a:xfrm>
              <a:off x="8501579" y="4992906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21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1" name="Google Shape;211;p13"/>
            <p:cNvSpPr txBox="1"/>
            <p:nvPr/>
          </p:nvSpPr>
          <p:spPr>
            <a:xfrm>
              <a:off x="8501579" y="5174823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20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2" name="Google Shape;212;p13"/>
            <p:cNvSpPr txBox="1"/>
            <p:nvPr/>
          </p:nvSpPr>
          <p:spPr>
            <a:xfrm>
              <a:off x="8501579" y="1887578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38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3" name="Google Shape;213;p13"/>
            <p:cNvSpPr txBox="1"/>
            <p:nvPr/>
          </p:nvSpPr>
          <p:spPr>
            <a:xfrm>
              <a:off x="8501579" y="2069495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37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4" name="Google Shape;214;p13"/>
            <p:cNvSpPr txBox="1"/>
            <p:nvPr/>
          </p:nvSpPr>
          <p:spPr>
            <a:xfrm>
              <a:off x="8501579" y="2255348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36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5" name="Google Shape;215;p13"/>
            <p:cNvSpPr txBox="1"/>
            <p:nvPr/>
          </p:nvSpPr>
          <p:spPr>
            <a:xfrm>
              <a:off x="8501579" y="2437266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35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6" name="Google Shape;216;p13"/>
            <p:cNvSpPr txBox="1"/>
            <p:nvPr/>
          </p:nvSpPr>
          <p:spPr>
            <a:xfrm>
              <a:off x="8501579" y="2619183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34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7" name="Google Shape;217;p13"/>
            <p:cNvSpPr txBox="1"/>
            <p:nvPr/>
          </p:nvSpPr>
          <p:spPr>
            <a:xfrm>
              <a:off x="8501579" y="2801100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33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8" name="Google Shape;218;p13"/>
            <p:cNvSpPr txBox="1"/>
            <p:nvPr/>
          </p:nvSpPr>
          <p:spPr>
            <a:xfrm>
              <a:off x="8501579" y="2983018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32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19" name="Google Shape;219;p13"/>
            <p:cNvSpPr txBox="1"/>
            <p:nvPr/>
          </p:nvSpPr>
          <p:spPr>
            <a:xfrm>
              <a:off x="8501579" y="3164935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31</a:t>
              </a:r>
              <a:endParaRPr sz="1000">
                <a:solidFill>
                  <a:schemeClr val="dk1"/>
                </a:solidFill>
              </a:endParaRPr>
            </a:p>
          </p:txBody>
        </p:sp>
        <p:sp>
          <p:nvSpPr>
            <p:cNvPr id="220" name="Google Shape;220;p13"/>
            <p:cNvSpPr txBox="1"/>
            <p:nvPr/>
          </p:nvSpPr>
          <p:spPr>
            <a:xfrm>
              <a:off x="8501579" y="3346852"/>
              <a:ext cx="4200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dk1"/>
                  </a:solidFill>
                </a:rPr>
                <a:t>30</a:t>
              </a:r>
              <a:endParaRPr sz="1000">
                <a:solidFill>
                  <a:schemeClr val="dk1"/>
                </a:solidFill>
              </a:endParaRPr>
            </a:p>
          </p:txBody>
        </p:sp>
      </p:grpSp>
      <p:sp>
        <p:nvSpPr>
          <p:cNvPr id="221" name="Google Shape;221;p13"/>
          <p:cNvSpPr/>
          <p:nvPr/>
        </p:nvSpPr>
        <p:spPr>
          <a:xfrm>
            <a:off x="6937428" y="1573975"/>
            <a:ext cx="1171200" cy="554400"/>
          </a:xfrm>
          <a:prstGeom prst="rect">
            <a:avLst/>
          </a:prstGeom>
          <a:solidFill>
            <a:schemeClr val="lt2"/>
          </a:solidFill>
          <a:ln cap="flat" cmpd="sng" w="112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07900" lIns="107900" spcFirstLastPara="1" rIns="107900" wrap="square" tIns="1079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2"/>
              <a:t>Buck?</a:t>
            </a:r>
            <a:endParaRPr sz="1652"/>
          </a:p>
        </p:txBody>
      </p:sp>
      <p:sp>
        <p:nvSpPr>
          <p:cNvPr id="222" name="Google Shape;222;p13"/>
          <p:cNvSpPr/>
          <p:nvPr/>
        </p:nvSpPr>
        <p:spPr>
          <a:xfrm>
            <a:off x="7466050" y="2107050"/>
            <a:ext cx="287400" cy="2874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3"/>
          <p:cNvSpPr/>
          <p:nvPr/>
        </p:nvSpPr>
        <p:spPr>
          <a:xfrm>
            <a:off x="7402815" y="2383625"/>
            <a:ext cx="423300" cy="504900"/>
          </a:xfrm>
          <a:prstGeom prst="rect">
            <a:avLst/>
          </a:prstGeom>
          <a:solidFill>
            <a:srgbClr val="CC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24" name="Google Shape;224;p13"/>
          <p:cNvCxnSpPr/>
          <p:nvPr/>
        </p:nvCxnSpPr>
        <p:spPr>
          <a:xfrm>
            <a:off x="7713411" y="6961595"/>
            <a:ext cx="759300" cy="0"/>
          </a:xfrm>
          <a:prstGeom prst="straightConnector1">
            <a:avLst/>
          </a:prstGeom>
          <a:noFill/>
          <a:ln cap="flat" cmpd="sng" w="224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13"/>
          <p:cNvSpPr txBox="1"/>
          <p:nvPr/>
        </p:nvSpPr>
        <p:spPr>
          <a:xfrm>
            <a:off x="5860325" y="6745600"/>
            <a:ext cx="15789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7 Segment</a:t>
            </a:r>
            <a:endParaRPr sz="1500">
              <a:solidFill>
                <a:schemeClr val="dk2"/>
              </a:solidFill>
            </a:endParaRPr>
          </a:p>
        </p:txBody>
      </p:sp>
      <p:grpSp>
        <p:nvGrpSpPr>
          <p:cNvPr id="226" name="Google Shape;226;p13"/>
          <p:cNvGrpSpPr/>
          <p:nvPr/>
        </p:nvGrpSpPr>
        <p:grpSpPr>
          <a:xfrm>
            <a:off x="7386293" y="6565002"/>
            <a:ext cx="516900" cy="638648"/>
            <a:chOff x="7386293" y="6565002"/>
            <a:chExt cx="516900" cy="638648"/>
          </a:xfrm>
        </p:grpSpPr>
        <p:sp>
          <p:nvSpPr>
            <p:cNvPr id="227" name="Google Shape;227;p13"/>
            <p:cNvSpPr/>
            <p:nvPr/>
          </p:nvSpPr>
          <p:spPr>
            <a:xfrm>
              <a:off x="7469475" y="6668800"/>
              <a:ext cx="229500" cy="4842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28" name="Google Shape;228;p13"/>
            <p:cNvCxnSpPr>
              <a:stCxn id="227" idx="1"/>
            </p:cNvCxnSpPr>
            <p:nvPr/>
          </p:nvCxnSpPr>
          <p:spPr>
            <a:xfrm>
              <a:off x="7469475" y="6910900"/>
              <a:ext cx="2295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29" name="Google Shape;229;p13"/>
            <p:cNvCxnSpPr/>
            <p:nvPr/>
          </p:nvCxnSpPr>
          <p:spPr>
            <a:xfrm>
              <a:off x="7454700" y="6777700"/>
              <a:ext cx="2520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30" name="Google Shape;230;p13"/>
            <p:cNvCxnSpPr/>
            <p:nvPr/>
          </p:nvCxnSpPr>
          <p:spPr>
            <a:xfrm>
              <a:off x="7478300" y="7033550"/>
              <a:ext cx="2166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1" name="Google Shape;231;p13"/>
            <p:cNvSpPr txBox="1"/>
            <p:nvPr/>
          </p:nvSpPr>
          <p:spPr>
            <a:xfrm>
              <a:off x="7392383" y="6565002"/>
              <a:ext cx="389100" cy="2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2"/>
                  </a:solidFill>
                </a:rPr>
                <a:t>CLK</a:t>
              </a:r>
              <a:endParaRPr sz="800">
                <a:solidFill>
                  <a:schemeClr val="dk2"/>
                </a:solidFill>
              </a:endParaRPr>
            </a:p>
          </p:txBody>
        </p:sp>
        <p:sp>
          <p:nvSpPr>
            <p:cNvPr id="232" name="Google Shape;232;p13"/>
            <p:cNvSpPr txBox="1"/>
            <p:nvPr/>
          </p:nvSpPr>
          <p:spPr>
            <a:xfrm>
              <a:off x="7395976" y="6702041"/>
              <a:ext cx="389100" cy="2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2"/>
                  </a:solidFill>
                </a:rPr>
                <a:t>DIO</a:t>
              </a:r>
              <a:endParaRPr sz="800">
                <a:solidFill>
                  <a:schemeClr val="dk2"/>
                </a:solidFill>
              </a:endParaRPr>
            </a:p>
          </p:txBody>
        </p:sp>
        <p:sp>
          <p:nvSpPr>
            <p:cNvPr id="233" name="Google Shape;233;p13"/>
            <p:cNvSpPr txBox="1"/>
            <p:nvPr/>
          </p:nvSpPr>
          <p:spPr>
            <a:xfrm>
              <a:off x="7386658" y="6815800"/>
              <a:ext cx="441900" cy="2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2"/>
                  </a:solidFill>
                </a:rPr>
                <a:t>VCC</a:t>
              </a:r>
              <a:endParaRPr sz="800">
                <a:solidFill>
                  <a:schemeClr val="dk2"/>
                </a:solidFill>
              </a:endParaRPr>
            </a:p>
          </p:txBody>
        </p:sp>
        <p:sp>
          <p:nvSpPr>
            <p:cNvPr id="234" name="Google Shape;234;p13"/>
            <p:cNvSpPr txBox="1"/>
            <p:nvPr/>
          </p:nvSpPr>
          <p:spPr>
            <a:xfrm>
              <a:off x="7386293" y="6952850"/>
              <a:ext cx="516900" cy="25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>
                  <a:solidFill>
                    <a:schemeClr val="dk2"/>
                  </a:solidFill>
                </a:rPr>
                <a:t>GND</a:t>
              </a:r>
              <a:endParaRPr sz="800">
                <a:solidFill>
                  <a:schemeClr val="dk2"/>
                </a:solidFill>
              </a:endParaRPr>
            </a:p>
          </p:txBody>
        </p:sp>
      </p:grpSp>
      <p:cxnSp>
        <p:nvCxnSpPr>
          <p:cNvPr id="235" name="Google Shape;235;p13"/>
          <p:cNvCxnSpPr/>
          <p:nvPr/>
        </p:nvCxnSpPr>
        <p:spPr>
          <a:xfrm rot="10800000">
            <a:off x="7713400" y="6847600"/>
            <a:ext cx="552000" cy="0"/>
          </a:xfrm>
          <a:prstGeom prst="straightConnector1">
            <a:avLst/>
          </a:prstGeom>
          <a:noFill/>
          <a:ln cap="flat" cmpd="sng" w="224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13"/>
          <p:cNvCxnSpPr/>
          <p:nvPr/>
        </p:nvCxnSpPr>
        <p:spPr>
          <a:xfrm rot="10800000">
            <a:off x="7713400" y="6745600"/>
            <a:ext cx="552000" cy="0"/>
          </a:xfrm>
          <a:prstGeom prst="straightConnector1">
            <a:avLst/>
          </a:prstGeom>
          <a:noFill/>
          <a:ln cap="flat" cmpd="sng" w="22475">
            <a:solidFill>
              <a:srgbClr val="3C78D8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7" name="Google Shape;237;p13"/>
          <p:cNvCxnSpPr>
            <a:stCxn id="181" idx="1"/>
          </p:cNvCxnSpPr>
          <p:nvPr/>
        </p:nvCxnSpPr>
        <p:spPr>
          <a:xfrm flipH="1">
            <a:off x="6001492" y="5694755"/>
            <a:ext cx="598500" cy="634800"/>
          </a:xfrm>
          <a:prstGeom prst="straightConnector1">
            <a:avLst/>
          </a:prstGeom>
          <a:noFill/>
          <a:ln cap="flat" cmpd="sng" w="224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13"/>
          <p:cNvCxnSpPr/>
          <p:nvPr/>
        </p:nvCxnSpPr>
        <p:spPr>
          <a:xfrm>
            <a:off x="8472700" y="6291100"/>
            <a:ext cx="0" cy="675600"/>
          </a:xfrm>
          <a:prstGeom prst="straightConnector1">
            <a:avLst/>
          </a:prstGeom>
          <a:noFill/>
          <a:ln cap="flat" cmpd="sng" w="224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13"/>
          <p:cNvCxnSpPr/>
          <p:nvPr/>
        </p:nvCxnSpPr>
        <p:spPr>
          <a:xfrm>
            <a:off x="5999225" y="6291100"/>
            <a:ext cx="2473500" cy="0"/>
          </a:xfrm>
          <a:prstGeom prst="straightConnector1">
            <a:avLst/>
          </a:prstGeom>
          <a:noFill/>
          <a:ln cap="flat" cmpd="sng" w="224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13"/>
          <p:cNvCxnSpPr>
            <a:endCxn id="145" idx="2"/>
          </p:cNvCxnSpPr>
          <p:nvPr/>
        </p:nvCxnSpPr>
        <p:spPr>
          <a:xfrm flipH="1" rot="10800000">
            <a:off x="2772869" y="6421250"/>
            <a:ext cx="575700" cy="600"/>
          </a:xfrm>
          <a:prstGeom prst="straightConnector1">
            <a:avLst/>
          </a:prstGeom>
          <a:noFill/>
          <a:ln cap="flat" cmpd="sng" w="1905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13"/>
          <p:cNvCxnSpPr/>
          <p:nvPr/>
        </p:nvCxnSpPr>
        <p:spPr>
          <a:xfrm flipH="1" rot="10800000">
            <a:off x="2772869" y="7069650"/>
            <a:ext cx="575700" cy="600"/>
          </a:xfrm>
          <a:prstGeom prst="straightConnector1">
            <a:avLst/>
          </a:prstGeom>
          <a:noFill/>
          <a:ln cap="flat" cmpd="sng" w="19050">
            <a:solidFill>
              <a:srgbClr val="990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85278" y="2010850"/>
            <a:ext cx="6657774" cy="457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3896" y="2605800"/>
            <a:ext cx="3981102" cy="29899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Google Shape;252;p15"/>
          <p:cNvCxnSpPr/>
          <p:nvPr/>
        </p:nvCxnSpPr>
        <p:spPr>
          <a:xfrm>
            <a:off x="545023" y="1865882"/>
            <a:ext cx="2067900" cy="0"/>
          </a:xfrm>
          <a:prstGeom prst="straightConnector1">
            <a:avLst/>
          </a:prstGeom>
          <a:noFill/>
          <a:ln cap="flat" cmpd="sng" w="23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3" name="Google Shape;253;p15"/>
          <p:cNvSpPr txBox="1"/>
          <p:nvPr/>
        </p:nvSpPr>
        <p:spPr>
          <a:xfrm>
            <a:off x="-51920" y="1081464"/>
            <a:ext cx="13845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13">
                <a:solidFill>
                  <a:schemeClr val="dk2"/>
                </a:solidFill>
              </a:rPr>
              <a:t>Power into Refrigerator, 120? V</a:t>
            </a:r>
            <a:endParaRPr sz="1113">
              <a:solidFill>
                <a:schemeClr val="dk2"/>
              </a:solidFill>
            </a:endParaRPr>
          </a:p>
        </p:txBody>
      </p:sp>
      <p:cxnSp>
        <p:nvCxnSpPr>
          <p:cNvPr id="254" name="Google Shape;254;p15"/>
          <p:cNvCxnSpPr/>
          <p:nvPr/>
        </p:nvCxnSpPr>
        <p:spPr>
          <a:xfrm>
            <a:off x="925650" y="1865882"/>
            <a:ext cx="0" cy="1711200"/>
          </a:xfrm>
          <a:prstGeom prst="straightConnector1">
            <a:avLst/>
          </a:prstGeom>
          <a:noFill/>
          <a:ln cap="flat" cmpd="sng" w="23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5" name="Google Shape;255;p15"/>
          <p:cNvSpPr txBox="1"/>
          <p:nvPr/>
        </p:nvSpPr>
        <p:spPr>
          <a:xfrm>
            <a:off x="3365340" y="843993"/>
            <a:ext cx="1384500" cy="6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13">
                <a:solidFill>
                  <a:schemeClr val="dk2"/>
                </a:solidFill>
              </a:rPr>
              <a:t>120 V</a:t>
            </a:r>
            <a:endParaRPr sz="1113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13">
                <a:solidFill>
                  <a:schemeClr val="dk2"/>
                </a:solidFill>
              </a:rPr>
              <a:t>.24 A</a:t>
            </a:r>
            <a:endParaRPr sz="1113">
              <a:solidFill>
                <a:schemeClr val="dk2"/>
              </a:solidFill>
            </a:endParaRPr>
          </a:p>
        </p:txBody>
      </p:sp>
      <p:cxnSp>
        <p:nvCxnSpPr>
          <p:cNvPr id="256" name="Google Shape;256;p15"/>
          <p:cNvCxnSpPr/>
          <p:nvPr/>
        </p:nvCxnSpPr>
        <p:spPr>
          <a:xfrm>
            <a:off x="2872182" y="1842082"/>
            <a:ext cx="1306500" cy="0"/>
          </a:xfrm>
          <a:prstGeom prst="straightConnector1">
            <a:avLst/>
          </a:prstGeom>
          <a:noFill/>
          <a:ln cap="flat" cmpd="sng" w="23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7" name="Google Shape;257;p15"/>
          <p:cNvSpPr/>
          <p:nvPr/>
        </p:nvSpPr>
        <p:spPr>
          <a:xfrm>
            <a:off x="4014148" y="1081464"/>
            <a:ext cx="1384500" cy="1521300"/>
          </a:xfrm>
          <a:prstGeom prst="rect">
            <a:avLst/>
          </a:prstGeom>
          <a:solidFill>
            <a:schemeClr val="lt2"/>
          </a:solidFill>
          <a:ln cap="flat" cmpd="sng" w="11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31"/>
              <a:t>Fan</a:t>
            </a:r>
            <a:endParaRPr sz="1731"/>
          </a:p>
        </p:txBody>
      </p:sp>
      <p:cxnSp>
        <p:nvCxnSpPr>
          <p:cNvPr id="258" name="Google Shape;258;p15"/>
          <p:cNvCxnSpPr/>
          <p:nvPr/>
        </p:nvCxnSpPr>
        <p:spPr>
          <a:xfrm>
            <a:off x="2136833" y="1836189"/>
            <a:ext cx="0" cy="707100"/>
          </a:xfrm>
          <a:prstGeom prst="straightConnector1">
            <a:avLst/>
          </a:prstGeom>
          <a:noFill/>
          <a:ln cap="flat" cmpd="sng" w="23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9" name="Google Shape;259;p15"/>
          <p:cNvSpPr/>
          <p:nvPr/>
        </p:nvSpPr>
        <p:spPr>
          <a:xfrm>
            <a:off x="441183" y="3529653"/>
            <a:ext cx="1089900" cy="1984800"/>
          </a:xfrm>
          <a:prstGeom prst="rect">
            <a:avLst/>
          </a:prstGeom>
          <a:solidFill>
            <a:schemeClr val="lt2"/>
          </a:solidFill>
          <a:ln cap="flat" cmpd="sng" w="11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31"/>
              <a:t>Compressor</a:t>
            </a:r>
            <a:endParaRPr sz="1731"/>
          </a:p>
        </p:txBody>
      </p:sp>
      <p:sp>
        <p:nvSpPr>
          <p:cNvPr id="260" name="Google Shape;260;p15"/>
          <p:cNvSpPr txBox="1"/>
          <p:nvPr/>
        </p:nvSpPr>
        <p:spPr>
          <a:xfrm>
            <a:off x="34623" y="2733336"/>
            <a:ext cx="10122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6">
                <a:solidFill>
                  <a:schemeClr val="dk2"/>
                </a:solidFill>
              </a:rPr>
              <a:t>120 V</a:t>
            </a:r>
            <a:endParaRPr sz="2226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6">
                <a:solidFill>
                  <a:schemeClr val="dk2"/>
                </a:solidFill>
              </a:rPr>
              <a:t>0.9 A</a:t>
            </a:r>
            <a:endParaRPr sz="2226">
              <a:solidFill>
                <a:schemeClr val="dk2"/>
              </a:solidFill>
            </a:endParaRPr>
          </a:p>
        </p:txBody>
      </p:sp>
      <p:sp>
        <p:nvSpPr>
          <p:cNvPr id="261" name="Google Shape;261;p15"/>
          <p:cNvSpPr/>
          <p:nvPr/>
        </p:nvSpPr>
        <p:spPr>
          <a:xfrm>
            <a:off x="1894613" y="2448189"/>
            <a:ext cx="1089900" cy="1200300"/>
          </a:xfrm>
          <a:prstGeom prst="rect">
            <a:avLst/>
          </a:prstGeom>
          <a:solidFill>
            <a:schemeClr val="lt2"/>
          </a:solidFill>
          <a:ln cap="flat" cmpd="sng" w="11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31"/>
              <a:t>AC to DC Power Converter (5V)</a:t>
            </a:r>
            <a:endParaRPr sz="1731"/>
          </a:p>
        </p:txBody>
      </p:sp>
      <p:cxnSp>
        <p:nvCxnSpPr>
          <p:cNvPr id="262" name="Google Shape;262;p15"/>
          <p:cNvCxnSpPr/>
          <p:nvPr/>
        </p:nvCxnSpPr>
        <p:spPr>
          <a:xfrm>
            <a:off x="2379080" y="3648616"/>
            <a:ext cx="0" cy="1937100"/>
          </a:xfrm>
          <a:prstGeom prst="straightConnector1">
            <a:avLst/>
          </a:prstGeom>
          <a:noFill/>
          <a:ln cap="flat" cmpd="sng" w="117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15"/>
          <p:cNvSpPr/>
          <p:nvPr/>
        </p:nvSpPr>
        <p:spPr>
          <a:xfrm>
            <a:off x="3823820" y="3957562"/>
            <a:ext cx="1660800" cy="1319100"/>
          </a:xfrm>
          <a:prstGeom prst="rect">
            <a:avLst/>
          </a:prstGeom>
          <a:solidFill>
            <a:schemeClr val="lt2"/>
          </a:solidFill>
          <a:ln cap="flat" cmpd="sng" w="11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31"/>
              <a:t>ESP32</a:t>
            </a:r>
            <a:endParaRPr sz="1731"/>
          </a:p>
        </p:txBody>
      </p:sp>
      <p:sp>
        <p:nvSpPr>
          <p:cNvPr id="264" name="Google Shape;264;p15"/>
          <p:cNvSpPr/>
          <p:nvPr/>
        </p:nvSpPr>
        <p:spPr>
          <a:xfrm>
            <a:off x="3598760" y="5585709"/>
            <a:ext cx="2111100" cy="629700"/>
          </a:xfrm>
          <a:prstGeom prst="rect">
            <a:avLst/>
          </a:prstGeom>
          <a:solidFill>
            <a:schemeClr val="lt2"/>
          </a:solidFill>
          <a:ln cap="flat" cmpd="sng" w="11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31"/>
              <a:t>7 Segment</a:t>
            </a:r>
            <a:endParaRPr sz="1731"/>
          </a:p>
        </p:txBody>
      </p:sp>
      <p:sp>
        <p:nvSpPr>
          <p:cNvPr id="265" name="Google Shape;265;p15"/>
          <p:cNvSpPr/>
          <p:nvPr/>
        </p:nvSpPr>
        <p:spPr>
          <a:xfrm>
            <a:off x="4688915" y="6631473"/>
            <a:ext cx="1505400" cy="629700"/>
          </a:xfrm>
          <a:prstGeom prst="rect">
            <a:avLst/>
          </a:prstGeom>
          <a:solidFill>
            <a:schemeClr val="lt2"/>
          </a:solidFill>
          <a:ln cap="flat" cmpd="sng" w="11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31"/>
              <a:t>LED Lights</a:t>
            </a:r>
            <a:endParaRPr sz="1731"/>
          </a:p>
        </p:txBody>
      </p:sp>
      <p:sp>
        <p:nvSpPr>
          <p:cNvPr id="266" name="Google Shape;266;p15"/>
          <p:cNvSpPr/>
          <p:nvPr/>
        </p:nvSpPr>
        <p:spPr>
          <a:xfrm>
            <a:off x="3053848" y="6768153"/>
            <a:ext cx="1263000" cy="356400"/>
          </a:xfrm>
          <a:prstGeom prst="rect">
            <a:avLst/>
          </a:prstGeom>
          <a:solidFill>
            <a:schemeClr val="lt2"/>
          </a:solidFill>
          <a:ln cap="flat" cmpd="sng" w="11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31"/>
              <a:t>Resistor</a:t>
            </a:r>
            <a:endParaRPr sz="1731"/>
          </a:p>
        </p:txBody>
      </p:sp>
      <p:cxnSp>
        <p:nvCxnSpPr>
          <p:cNvPr id="267" name="Google Shape;267;p15"/>
          <p:cNvCxnSpPr>
            <a:endCxn id="263" idx="1"/>
          </p:cNvCxnSpPr>
          <p:nvPr/>
        </p:nvCxnSpPr>
        <p:spPr>
          <a:xfrm flipH="1" rot="10800000">
            <a:off x="2370620" y="4617112"/>
            <a:ext cx="1453200" cy="445500"/>
          </a:xfrm>
          <a:prstGeom prst="straightConnector1">
            <a:avLst/>
          </a:prstGeom>
          <a:noFill/>
          <a:ln cap="flat" cmpd="sng" w="117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15"/>
          <p:cNvCxnSpPr>
            <a:endCxn id="264" idx="1"/>
          </p:cNvCxnSpPr>
          <p:nvPr/>
        </p:nvCxnSpPr>
        <p:spPr>
          <a:xfrm>
            <a:off x="2361560" y="5074659"/>
            <a:ext cx="1237200" cy="825900"/>
          </a:xfrm>
          <a:prstGeom prst="straightConnector1">
            <a:avLst/>
          </a:prstGeom>
          <a:noFill/>
          <a:ln cap="flat" cmpd="sng" w="117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15"/>
          <p:cNvCxnSpPr>
            <a:endCxn id="266" idx="1"/>
          </p:cNvCxnSpPr>
          <p:nvPr/>
        </p:nvCxnSpPr>
        <p:spPr>
          <a:xfrm>
            <a:off x="2370448" y="5597553"/>
            <a:ext cx="683400" cy="1348800"/>
          </a:xfrm>
          <a:prstGeom prst="straightConnector1">
            <a:avLst/>
          </a:prstGeom>
          <a:noFill/>
          <a:ln cap="flat" cmpd="sng" w="117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0" name="Google Shape;270;p15"/>
          <p:cNvCxnSpPr>
            <a:stCxn id="266" idx="3"/>
            <a:endCxn id="265" idx="1"/>
          </p:cNvCxnSpPr>
          <p:nvPr/>
        </p:nvCxnSpPr>
        <p:spPr>
          <a:xfrm>
            <a:off x="4316848" y="6946353"/>
            <a:ext cx="372000" cy="0"/>
          </a:xfrm>
          <a:prstGeom prst="straightConnector1">
            <a:avLst/>
          </a:prstGeom>
          <a:noFill/>
          <a:ln cap="flat" cmpd="sng" w="117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15"/>
          <p:cNvSpPr txBox="1"/>
          <p:nvPr/>
        </p:nvSpPr>
        <p:spPr>
          <a:xfrm>
            <a:off x="2379080" y="4016949"/>
            <a:ext cx="769800" cy="3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13100" lIns="113100" spcFirstLastPara="1" rIns="113100" wrap="square" tIns="113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26">
                <a:solidFill>
                  <a:schemeClr val="dk2"/>
                </a:solidFill>
              </a:rPr>
              <a:t>5V</a:t>
            </a:r>
            <a:endParaRPr sz="2226">
              <a:solidFill>
                <a:schemeClr val="dk2"/>
              </a:solidFill>
            </a:endParaRPr>
          </a:p>
        </p:txBody>
      </p:sp>
      <p:sp>
        <p:nvSpPr>
          <p:cNvPr id="272" name="Google Shape;272;p15"/>
          <p:cNvSpPr/>
          <p:nvPr/>
        </p:nvSpPr>
        <p:spPr>
          <a:xfrm>
            <a:off x="2448270" y="1473673"/>
            <a:ext cx="917100" cy="629700"/>
          </a:xfrm>
          <a:prstGeom prst="rect">
            <a:avLst/>
          </a:prstGeom>
          <a:solidFill>
            <a:schemeClr val="lt2"/>
          </a:solidFill>
          <a:ln cap="flat" cmpd="sng" w="11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31"/>
              <a:t>Relay</a:t>
            </a:r>
            <a:endParaRPr sz="1731"/>
          </a:p>
        </p:txBody>
      </p:sp>
      <p:sp>
        <p:nvSpPr>
          <p:cNvPr id="273" name="Google Shape;273;p15"/>
          <p:cNvSpPr/>
          <p:nvPr/>
        </p:nvSpPr>
        <p:spPr>
          <a:xfrm>
            <a:off x="505038" y="2103656"/>
            <a:ext cx="917100" cy="629700"/>
          </a:xfrm>
          <a:prstGeom prst="rect">
            <a:avLst/>
          </a:prstGeom>
          <a:solidFill>
            <a:schemeClr val="lt2"/>
          </a:solidFill>
          <a:ln cap="flat" cmpd="sng" w="117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113100" lIns="113100" spcFirstLastPara="1" rIns="113100" wrap="square" tIns="113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31"/>
              <a:t>Relay</a:t>
            </a:r>
            <a:endParaRPr sz="1731"/>
          </a:p>
        </p:txBody>
      </p:sp>
      <p:pic>
        <p:nvPicPr>
          <p:cNvPr id="274" name="Google Shape;2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7040" y="147107"/>
            <a:ext cx="4787762" cy="26612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5293" y="4064587"/>
            <a:ext cx="5206163" cy="2413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40" y="230293"/>
            <a:ext cx="7088334" cy="53225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